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76" r:id="rId12"/>
    <p:sldId id="258" r:id="rId13"/>
    <p:sldId id="259" r:id="rId14"/>
    <p:sldId id="274" r:id="rId15"/>
    <p:sldId id="272" r:id="rId16"/>
    <p:sldId id="275" r:id="rId17"/>
    <p:sldId id="263" r:id="rId18"/>
    <p:sldId id="27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0080625" cy="5670550"/>
  <p:notesSz cx="7559675" cy="10691813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9A9A0-6396-434B-BB35-DA3A6D572390}" v="1" dt="2023-06-22T06:55:16.773"/>
    <p1510:client id="{38A53DCB-002F-40F8-8C64-1B0E055DCF82}" v="104" dt="2023-06-23T06:09:43.586"/>
    <p1510:client id="{4534A59F-092B-4894-81E6-471057457407}" v="7" dt="2023-06-25T15:12:40.605"/>
    <p1510:client id="{49B5CAC4-2FF1-4D4A-8D6F-342769B1E01A}" v="176" dt="2023-06-22T06:53:45.324"/>
    <p1510:client id="{88847667-1CEF-40C3-8938-DC439047B5E0}" v="179" dt="2023-06-22T19:05:11.799"/>
    <p1510:client id="{A45C963B-58CF-4101-88AE-82DE8B4337D0}" v="54" dt="2023-06-22T19:14:36.117"/>
    <p1510:client id="{B9070645-79C7-4E4C-B3FC-FA9CA2639D99}" v="17" dt="2023-06-26T08:23:39.359"/>
    <p1510:client id="{EB6C36AA-9812-43DC-830C-D1C53BBDCD1C}" v="38" dt="2023-06-22T10:44:16.759"/>
    <p1510:client id="{F49F5845-5F96-4554-ACCB-72B2CE73B76A}" v="620" dt="2023-06-26T08:12:00.250"/>
    <p1510:client id="{FD8DFEB2-49C3-4D3F-B205-BA3368C662E9}" v="84" dt="2023-06-22T07:00:36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A34092-822C-478E-AB65-06847755307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15E37EF-C24B-4B75-B22E-38C69273730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FAAFE4F-8400-46F5-AE7A-F6E1E74F9B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47B7C79-888C-48CC-90D3-563D072EF74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DBC1281-FB75-4AD7-82E5-EA92D63FC9B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65D07FDF-DB05-429F-8986-B8ED1E1446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0AA44CD-29CC-4944-AE06-6E62EE6C92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5B9BB9B-CD24-43BC-946C-1971E9B09D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5A37393-8E40-45BF-A9E4-9451E1759A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6C7C8C4-5A17-4431-A4A4-A03248E553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8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7BC7E73-D7E8-488A-8354-5A18D70EBB3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0B9857-D9A7-4BC1-9310-7227B081DE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FEB94E8-C074-4C63-8F6E-928FE0F94AD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95B915F-7F7C-4556-BED3-A9ED92FFCB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72878E6-0D22-4419-9525-0F3AFA6ACA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9FF34DC-FEE0-4FCA-88C9-47F6C3A01B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0EC936D-A4FA-447C-B6BC-6B8C70B208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DC2B234-D159-4969-B0D2-C1752F7198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420299-AAAB-48E9-BD07-46847BA6A12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35F3AA-14C5-40EE-B881-AD5376F991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F63848-0D2A-481B-99CE-5C4617CE7C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46DF61F-96F5-4181-BBD5-0E1DB212EB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F288A55-97B3-41FD-98B5-E2BD82E525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DA6103-DB61-48DB-AE96-506FB17924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E8A466-EDAE-46EA-9E88-FA44E1D5BF3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0572917-4C6A-4F3A-AB2E-D962EB5A533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899A00C-EE44-4605-BCC9-CB805B0C82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8316F30-946C-4667-8964-ED2B5DC9A74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1EB5CE-94C6-4063-8681-304E629D8D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3E6CFBB-7FDA-4866-B54F-47AC83B15C4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2F2ECC-E87F-4630-A449-37D453D355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E06A5C-C6CB-489B-95ED-1F84106F777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344A948-49BD-4844-9174-C0D79E4FE7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F74D081-E8DA-44AB-9878-0C330E7FB5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8989E9E-3EEA-43A4-8117-9F77EA39F8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0D5F04C-64C3-43D3-8537-3728AAD4AF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A58232-DF29-4D32-9E2E-98394CFCE6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75802A-66CD-436D-8A8F-D5450E646D0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C6B1CF0-868C-4EF6-96C0-F2B21CEFCED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C27EDCE-78AF-463F-95A9-48F78CEE60D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259064-9B5B-4CE9-B0B2-8CA23FA67A9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8B1CA91-A243-4F82-A6A3-7D73D65B26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3F5627-FD66-490F-A07E-2D692250164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2E56B47-FED6-4A2E-87C1-9E04EA8767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B75BF00-F6B0-420E-A75D-94611A078A2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4122B21-5061-40BC-8E0B-602E369B775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94D866-8DA8-4BE2-BFBE-F9ED2F54AD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186933F-D914-42ED-96D8-1B90C9A6C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03F28D1-18B4-4BED-AC5D-E2E8696713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A7A035-C408-4323-A2A2-B9F37337EF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8DAD29-B5C8-4F3E-8652-6C971D08D2A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AF026C5-8978-45DE-BC7D-699ED797C4F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0255F4D-F613-4E75-98A2-BB44023066A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762B82-7471-4A90-A41C-E766B542F6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04B9DB7-3EE4-4518-A637-DF442771BE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D3C0CC6-F77E-494A-8684-70E0B4CFE0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1826298-8580-4924-8175-DCC64EAED11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2F7E68-4614-4DFC-903C-5E93B0D453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5E301D-3065-4FBD-BCEB-1BCFC13C07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8661B9F-913F-45E8-BF90-A24540BCE1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5243E80-6B4C-4DFC-93B9-98D4B42CC5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2434593-1D7F-48D6-B22E-CB044FB64F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8B20BD1-903B-429E-A616-65A6FD9629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67E1EB0-ED9E-4941-9744-556199085F2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630C2E-8F0A-4263-B5F0-7A83B69D08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6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955A9D9-976E-40CC-B263-BD512C9AE61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7BEF572-6E4A-4C37-97E7-ED49771308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08B43AE-1BAE-4F1B-A94B-BE4D61AF3E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78A98F-8A8C-42DB-9B43-0BF7DDED90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3E7DBF2-ACD4-4EB5-B0C6-0F7C67E104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18A1D7B-F889-4006-A66C-63176F9186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5C406EB-86F7-450B-B01B-48F24FD55B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7165CF6-5151-428C-B276-8C61A63F95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938124B-B0D2-4358-84AD-564192E2A18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0D0BB5F-F225-4ACB-8C34-6B8C487FAE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F257A6-568F-4889-87C3-26035551CF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307B44F-5B9E-44F1-9C8D-AE19717C42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52B9A53-0544-4AA7-9813-7862E3416D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6B2E27E3-BA72-45EA-9B09-7ED1C47BED1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285AADE-4F42-4B38-AD36-C7FFB367E1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E0179B3-5410-49E0-B376-8EC6823934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EA0A988-1A5C-4FD1-9842-756F58177FA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EBB332C-0F78-4719-9DBE-336FE307AA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106AD03-8334-445C-99A9-A21468BAEB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87CD14-E5AE-487F-AE60-90A14B8118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BCCEE9E-1E2D-4492-A565-C8FEBD2EA5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F874751-C314-4EA2-947C-0170EAAA91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0420020-659F-4DE6-B113-A6817F410A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C05133A-4610-4C90-A73A-9C47AB4B854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0E43954-56CF-42E8-B462-26917B9C5A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0967A00-C175-4AB1-AEE5-42FE4BE693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4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8ABBB54-4C93-4F17-B44A-DBDF18BCCA2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0A57569-BA69-4302-9FB5-75158531450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BAA25FB-A70E-4984-B2BB-2E8D2F239E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E794D4F-3FCF-45C8-8CA9-E521C4A66CB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1AEAF79-5193-4021-81F9-1A15980023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DA813BF-4044-4220-B935-2EA2EAFF99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63BF699-AF1D-47D6-B591-FE91DE8EAB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4D49D0D-7A30-4DEE-A4F9-38DEB693C79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864675A-3235-4D0E-8828-F17E89AAE1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4B5B8BE-1B34-40FF-BCB3-721D28DF7C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5126A47-70E0-4E51-9F04-0FB995BE70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6CE5141-F071-41D2-9313-4BC34F1772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5542CF0-29D8-494B-A2A1-254F8142541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2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73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8AA381E-31F8-460B-ABEF-1CD7F966D3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216BF38-58DF-4A4B-99F3-D4D401E047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EF494D8-EFAB-45F5-8FAC-E010E129896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sk-SK" sz="4400" b="0" strike="noStrike" spc="-1"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sk-S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3C90296-902C-4285-AA33-1A8E505CC0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dĺžnik 95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7" name="Skupina 96"/>
          <p:cNvGrpSpPr/>
          <p:nvPr/>
        </p:nvGrpSpPr>
        <p:grpSpPr>
          <a:xfrm>
            <a:off x="2727360" y="4707720"/>
            <a:ext cx="504720" cy="661680"/>
            <a:chOff x="2727360" y="4707720"/>
            <a:chExt cx="504720" cy="661680"/>
          </a:xfrm>
        </p:grpSpPr>
        <p:sp>
          <p:nvSpPr>
            <p:cNvPr id="2" name="Voľný tvar: obrazec 1"/>
            <p:cNvSpPr/>
            <p:nvPr/>
          </p:nvSpPr>
          <p:spPr>
            <a:xfrm>
              <a:off x="3145680" y="5162760"/>
              <a:ext cx="86400" cy="94680"/>
            </a:xfrm>
            <a:custGeom>
              <a:avLst/>
              <a:gdLst/>
              <a:ahLst/>
              <a:cxnLst/>
              <a:rect l="l" t="t" r="r" b="b"/>
              <a:pathLst>
                <a:path w="247" h="270">
                  <a:moveTo>
                    <a:pt x="247" y="135"/>
                  </a:moveTo>
                  <a:cubicBezTo>
                    <a:pt x="247" y="159"/>
                    <a:pt x="241" y="182"/>
                    <a:pt x="230" y="203"/>
                  </a:cubicBezTo>
                  <a:cubicBezTo>
                    <a:pt x="219" y="223"/>
                    <a:pt x="204" y="240"/>
                    <a:pt x="185" y="252"/>
                  </a:cubicBezTo>
                  <a:cubicBezTo>
                    <a:pt x="166" y="264"/>
                    <a:pt x="145" y="270"/>
                    <a:pt x="124" y="270"/>
                  </a:cubicBezTo>
                  <a:cubicBezTo>
                    <a:pt x="102" y="270"/>
                    <a:pt x="81" y="264"/>
                    <a:pt x="62" y="252"/>
                  </a:cubicBezTo>
                  <a:cubicBezTo>
                    <a:pt x="43" y="240"/>
                    <a:pt x="28" y="223"/>
                    <a:pt x="17" y="203"/>
                  </a:cubicBezTo>
                  <a:cubicBezTo>
                    <a:pt x="6" y="182"/>
                    <a:pt x="0" y="159"/>
                    <a:pt x="0" y="135"/>
                  </a:cubicBezTo>
                  <a:cubicBezTo>
                    <a:pt x="0" y="111"/>
                    <a:pt x="6" y="88"/>
                    <a:pt x="17" y="67"/>
                  </a:cubicBezTo>
                  <a:cubicBezTo>
                    <a:pt x="28" y="47"/>
                    <a:pt x="43" y="30"/>
                    <a:pt x="62" y="18"/>
                  </a:cubicBezTo>
                  <a:cubicBezTo>
                    <a:pt x="81" y="6"/>
                    <a:pt x="102" y="0"/>
                    <a:pt x="124" y="0"/>
                  </a:cubicBezTo>
                  <a:cubicBezTo>
                    <a:pt x="145" y="0"/>
                    <a:pt x="166" y="6"/>
                    <a:pt x="185" y="18"/>
                  </a:cubicBezTo>
                  <a:cubicBezTo>
                    <a:pt x="204" y="30"/>
                    <a:pt x="219" y="47"/>
                    <a:pt x="230" y="67"/>
                  </a:cubicBezTo>
                  <a:cubicBezTo>
                    <a:pt x="241" y="88"/>
                    <a:pt x="247" y="111"/>
                    <a:pt x="247" y="1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Voľný tvar: obrazec 2"/>
            <p:cNvSpPr/>
            <p:nvPr/>
          </p:nvSpPr>
          <p:spPr>
            <a:xfrm>
              <a:off x="3048480" y="5151600"/>
              <a:ext cx="151200" cy="191160"/>
            </a:xfrm>
            <a:custGeom>
              <a:avLst/>
              <a:gdLst/>
              <a:ahLst/>
              <a:cxnLst/>
              <a:rect l="l" t="t" r="r" b="b"/>
              <a:pathLst>
                <a:path w="427" h="538">
                  <a:moveTo>
                    <a:pt x="403" y="452"/>
                  </a:moveTo>
                  <a:cubicBezTo>
                    <a:pt x="495" y="104"/>
                    <a:pt x="301" y="151"/>
                    <a:pt x="250" y="0"/>
                  </a:cubicBezTo>
                  <a:cubicBezTo>
                    <a:pt x="177" y="36"/>
                    <a:pt x="104" y="71"/>
                    <a:pt x="31" y="107"/>
                  </a:cubicBezTo>
                  <a:cubicBezTo>
                    <a:pt x="31" y="104"/>
                    <a:pt x="-36" y="440"/>
                    <a:pt x="28" y="514"/>
                  </a:cubicBezTo>
                  <a:cubicBezTo>
                    <a:pt x="78" y="569"/>
                    <a:pt x="384" y="523"/>
                    <a:pt x="403" y="4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Voľný tvar: obrazec 3"/>
            <p:cNvSpPr/>
            <p:nvPr/>
          </p:nvSpPr>
          <p:spPr>
            <a:xfrm>
              <a:off x="3059280" y="5259600"/>
              <a:ext cx="88560" cy="44640"/>
            </a:xfrm>
            <a:custGeom>
              <a:avLst/>
              <a:gdLst/>
              <a:ahLst/>
              <a:cxnLst/>
              <a:rect l="l" t="t" r="r" b="b"/>
              <a:pathLst>
                <a:path w="253" h="131">
                  <a:moveTo>
                    <a:pt x="34" y="63"/>
                  </a:moveTo>
                  <a:cubicBezTo>
                    <a:pt x="52" y="44"/>
                    <a:pt x="74" y="26"/>
                    <a:pt x="99" y="17"/>
                  </a:cubicBezTo>
                  <a:cubicBezTo>
                    <a:pt x="148" y="-5"/>
                    <a:pt x="204" y="-5"/>
                    <a:pt x="253" y="14"/>
                  </a:cubicBezTo>
                  <a:cubicBezTo>
                    <a:pt x="200" y="14"/>
                    <a:pt x="154" y="17"/>
                    <a:pt x="108" y="38"/>
                  </a:cubicBezTo>
                  <a:cubicBezTo>
                    <a:pt x="87" y="47"/>
                    <a:pt x="65" y="60"/>
                    <a:pt x="47" y="75"/>
                  </a:cubicBezTo>
                  <a:cubicBezTo>
                    <a:pt x="31" y="91"/>
                    <a:pt x="13" y="109"/>
                    <a:pt x="0" y="131"/>
                  </a:cubicBezTo>
                  <a:cubicBezTo>
                    <a:pt x="4" y="106"/>
                    <a:pt x="15" y="81"/>
                    <a:pt x="34" y="6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Voľný tvar: obrazec 4"/>
            <p:cNvSpPr/>
            <p:nvPr/>
          </p:nvSpPr>
          <p:spPr>
            <a:xfrm>
              <a:off x="2947680" y="5136120"/>
              <a:ext cx="128520" cy="233280"/>
            </a:xfrm>
            <a:custGeom>
              <a:avLst/>
              <a:gdLst/>
              <a:ahLst/>
              <a:cxnLst/>
              <a:rect l="l" t="t" r="r" b="b"/>
              <a:pathLst>
                <a:path w="364" h="655">
                  <a:moveTo>
                    <a:pt x="290" y="615"/>
                  </a:moveTo>
                  <a:cubicBezTo>
                    <a:pt x="364" y="538"/>
                    <a:pt x="361" y="197"/>
                    <a:pt x="364" y="27"/>
                  </a:cubicBezTo>
                  <a:cubicBezTo>
                    <a:pt x="259" y="18"/>
                    <a:pt x="154" y="9"/>
                    <a:pt x="50" y="0"/>
                  </a:cubicBezTo>
                  <a:cubicBezTo>
                    <a:pt x="47" y="0"/>
                    <a:pt x="-39" y="541"/>
                    <a:pt x="22" y="615"/>
                  </a:cubicBezTo>
                  <a:cubicBezTo>
                    <a:pt x="68" y="670"/>
                    <a:pt x="238" y="667"/>
                    <a:pt x="290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Voľný tvar: obrazec 5"/>
            <p:cNvSpPr/>
            <p:nvPr/>
          </p:nvSpPr>
          <p:spPr>
            <a:xfrm>
              <a:off x="2832840" y="5136120"/>
              <a:ext cx="128520" cy="233280"/>
            </a:xfrm>
            <a:custGeom>
              <a:avLst/>
              <a:gdLst/>
              <a:ahLst/>
              <a:cxnLst/>
              <a:rect l="l" t="t" r="r" b="b"/>
              <a:pathLst>
                <a:path w="364" h="655">
                  <a:moveTo>
                    <a:pt x="74" y="615"/>
                  </a:moveTo>
                  <a:cubicBezTo>
                    <a:pt x="0" y="538"/>
                    <a:pt x="3" y="197"/>
                    <a:pt x="0" y="27"/>
                  </a:cubicBezTo>
                  <a:cubicBezTo>
                    <a:pt x="105" y="18"/>
                    <a:pt x="209" y="9"/>
                    <a:pt x="314" y="0"/>
                  </a:cubicBezTo>
                  <a:cubicBezTo>
                    <a:pt x="323" y="205"/>
                    <a:pt x="403" y="541"/>
                    <a:pt x="341" y="615"/>
                  </a:cubicBezTo>
                  <a:cubicBezTo>
                    <a:pt x="295" y="670"/>
                    <a:pt x="126" y="667"/>
                    <a:pt x="74" y="6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Voľný tvar: obrazec 6"/>
            <p:cNvSpPr/>
            <p:nvPr/>
          </p:nvSpPr>
          <p:spPr>
            <a:xfrm>
              <a:off x="2951280" y="5262120"/>
              <a:ext cx="6480" cy="92880"/>
            </a:xfrm>
            <a:custGeom>
              <a:avLst/>
              <a:gdLst/>
              <a:ahLst/>
              <a:cxnLst/>
              <a:rect l="l" t="t" r="r" b="b"/>
              <a:pathLst>
                <a:path w="25" h="265">
                  <a:moveTo>
                    <a:pt x="0" y="133"/>
                  </a:moveTo>
                  <a:cubicBezTo>
                    <a:pt x="0" y="90"/>
                    <a:pt x="3" y="44"/>
                    <a:pt x="12" y="0"/>
                  </a:cubicBezTo>
                  <a:cubicBezTo>
                    <a:pt x="21" y="44"/>
                    <a:pt x="25" y="90"/>
                    <a:pt x="25" y="133"/>
                  </a:cubicBezTo>
                  <a:cubicBezTo>
                    <a:pt x="21" y="179"/>
                    <a:pt x="21" y="222"/>
                    <a:pt x="12" y="265"/>
                  </a:cubicBezTo>
                  <a:cubicBezTo>
                    <a:pt x="3" y="222"/>
                    <a:pt x="0" y="176"/>
                    <a:pt x="0" y="1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Voľný tvar: obrazec 7"/>
            <p:cNvSpPr/>
            <p:nvPr/>
          </p:nvSpPr>
          <p:spPr>
            <a:xfrm>
              <a:off x="2855880" y="5127120"/>
              <a:ext cx="196920" cy="190080"/>
            </a:xfrm>
            <a:custGeom>
              <a:avLst/>
              <a:gdLst/>
              <a:ahLst/>
              <a:cxnLst/>
              <a:rect l="l" t="t" r="r" b="b"/>
              <a:pathLst>
                <a:path w="554" h="535">
                  <a:moveTo>
                    <a:pt x="277" y="535"/>
                  </a:moveTo>
                  <a:cubicBezTo>
                    <a:pt x="185" y="440"/>
                    <a:pt x="0" y="390"/>
                    <a:pt x="0" y="252"/>
                  </a:cubicBezTo>
                  <a:cubicBezTo>
                    <a:pt x="0" y="113"/>
                    <a:pt x="123" y="0"/>
                    <a:pt x="277" y="0"/>
                  </a:cubicBezTo>
                  <a:cubicBezTo>
                    <a:pt x="431" y="0"/>
                    <a:pt x="554" y="113"/>
                    <a:pt x="554" y="252"/>
                  </a:cubicBezTo>
                  <a:cubicBezTo>
                    <a:pt x="554" y="390"/>
                    <a:pt x="369" y="440"/>
                    <a:pt x="277" y="5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Voľný tvar: obrazec 8"/>
            <p:cNvSpPr/>
            <p:nvPr/>
          </p:nvSpPr>
          <p:spPr>
            <a:xfrm>
              <a:off x="3033000" y="4707720"/>
              <a:ext cx="147600" cy="288720"/>
            </a:xfrm>
            <a:custGeom>
              <a:avLst/>
              <a:gdLst/>
              <a:ahLst/>
              <a:cxnLst/>
              <a:rect l="l" t="t" r="r" b="b"/>
              <a:pathLst>
                <a:path w="417" h="809">
                  <a:moveTo>
                    <a:pt x="37" y="354"/>
                  </a:moveTo>
                  <a:cubicBezTo>
                    <a:pt x="21" y="677"/>
                    <a:pt x="12" y="629"/>
                    <a:pt x="0" y="766"/>
                  </a:cubicBezTo>
                  <a:cubicBezTo>
                    <a:pt x="57" y="780"/>
                    <a:pt x="115" y="795"/>
                    <a:pt x="172" y="809"/>
                  </a:cubicBezTo>
                  <a:cubicBezTo>
                    <a:pt x="243" y="686"/>
                    <a:pt x="163" y="778"/>
                    <a:pt x="384" y="440"/>
                  </a:cubicBezTo>
                  <a:cubicBezTo>
                    <a:pt x="464" y="314"/>
                    <a:pt x="378" y="18"/>
                    <a:pt x="329" y="0"/>
                  </a:cubicBezTo>
                  <a:cubicBezTo>
                    <a:pt x="298" y="-9"/>
                    <a:pt x="43" y="188"/>
                    <a:pt x="37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Voľný tvar: obrazec 9"/>
            <p:cNvSpPr/>
            <p:nvPr/>
          </p:nvSpPr>
          <p:spPr>
            <a:xfrm>
              <a:off x="3044880" y="4766040"/>
              <a:ext cx="106560" cy="227880"/>
            </a:xfrm>
            <a:custGeom>
              <a:avLst/>
              <a:gdLst/>
              <a:ahLst/>
              <a:cxnLst/>
              <a:rect l="l" t="t" r="r" b="b"/>
              <a:pathLst>
                <a:path w="303" h="640">
                  <a:moveTo>
                    <a:pt x="77" y="210"/>
                  </a:moveTo>
                  <a:cubicBezTo>
                    <a:pt x="19" y="523"/>
                    <a:pt x="26" y="478"/>
                    <a:pt x="0" y="612"/>
                  </a:cubicBezTo>
                  <a:cubicBezTo>
                    <a:pt x="38" y="622"/>
                    <a:pt x="76" y="631"/>
                    <a:pt x="114" y="640"/>
                  </a:cubicBezTo>
                  <a:cubicBezTo>
                    <a:pt x="169" y="513"/>
                    <a:pt x="114" y="618"/>
                    <a:pt x="280" y="258"/>
                  </a:cubicBezTo>
                  <a:cubicBezTo>
                    <a:pt x="324" y="167"/>
                    <a:pt x="299" y="16"/>
                    <a:pt x="253" y="1"/>
                  </a:cubicBezTo>
                  <a:cubicBezTo>
                    <a:pt x="222" y="-8"/>
                    <a:pt x="102" y="81"/>
                    <a:pt x="77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Voľný tvar: obrazec 10"/>
            <p:cNvSpPr/>
            <p:nvPr/>
          </p:nvSpPr>
          <p:spPr>
            <a:xfrm>
              <a:off x="2727360" y="4707720"/>
              <a:ext cx="148320" cy="288720"/>
            </a:xfrm>
            <a:custGeom>
              <a:avLst/>
              <a:gdLst/>
              <a:ahLst/>
              <a:cxnLst/>
              <a:rect l="l" t="t" r="r" b="b"/>
              <a:pathLst>
                <a:path w="419" h="809">
                  <a:moveTo>
                    <a:pt x="382" y="354"/>
                  </a:moveTo>
                  <a:cubicBezTo>
                    <a:pt x="397" y="677"/>
                    <a:pt x="406" y="629"/>
                    <a:pt x="419" y="766"/>
                  </a:cubicBezTo>
                  <a:cubicBezTo>
                    <a:pt x="361" y="780"/>
                    <a:pt x="304" y="795"/>
                    <a:pt x="247" y="809"/>
                  </a:cubicBezTo>
                  <a:cubicBezTo>
                    <a:pt x="176" y="686"/>
                    <a:pt x="256" y="778"/>
                    <a:pt x="34" y="440"/>
                  </a:cubicBezTo>
                  <a:cubicBezTo>
                    <a:pt x="-49" y="314"/>
                    <a:pt x="40" y="18"/>
                    <a:pt x="90" y="0"/>
                  </a:cubicBezTo>
                  <a:cubicBezTo>
                    <a:pt x="120" y="-9"/>
                    <a:pt x="376" y="188"/>
                    <a:pt x="382" y="3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Voľný tvar: obrazec 11"/>
            <p:cNvSpPr/>
            <p:nvPr/>
          </p:nvSpPr>
          <p:spPr>
            <a:xfrm>
              <a:off x="2756880" y="4766040"/>
              <a:ext cx="106560" cy="228960"/>
            </a:xfrm>
            <a:custGeom>
              <a:avLst/>
              <a:gdLst/>
              <a:ahLst/>
              <a:cxnLst/>
              <a:rect l="l" t="t" r="r" b="b"/>
              <a:pathLst>
                <a:path w="303" h="643">
                  <a:moveTo>
                    <a:pt x="226" y="210"/>
                  </a:moveTo>
                  <a:cubicBezTo>
                    <a:pt x="285" y="523"/>
                    <a:pt x="277" y="478"/>
                    <a:pt x="303" y="612"/>
                  </a:cubicBezTo>
                  <a:cubicBezTo>
                    <a:pt x="266" y="623"/>
                    <a:pt x="229" y="633"/>
                    <a:pt x="192" y="643"/>
                  </a:cubicBezTo>
                  <a:cubicBezTo>
                    <a:pt x="136" y="516"/>
                    <a:pt x="192" y="622"/>
                    <a:pt x="23" y="262"/>
                  </a:cubicBezTo>
                  <a:cubicBezTo>
                    <a:pt x="-20" y="167"/>
                    <a:pt x="1" y="16"/>
                    <a:pt x="51" y="1"/>
                  </a:cubicBezTo>
                  <a:cubicBezTo>
                    <a:pt x="81" y="-8"/>
                    <a:pt x="201" y="81"/>
                    <a:pt x="226" y="2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Voľný tvar: obrazec 12"/>
            <p:cNvSpPr/>
            <p:nvPr/>
          </p:nvSpPr>
          <p:spPr>
            <a:xfrm>
              <a:off x="2752560" y="4884840"/>
              <a:ext cx="403200" cy="353160"/>
            </a:xfrm>
            <a:custGeom>
              <a:avLst/>
              <a:gdLst/>
              <a:ahLst/>
              <a:cxnLst/>
              <a:rect l="l" t="t" r="r" b="b"/>
              <a:pathLst>
                <a:path w="1127" h="988">
                  <a:moveTo>
                    <a:pt x="564" y="0"/>
                  </a:moveTo>
                  <a:cubicBezTo>
                    <a:pt x="874" y="0"/>
                    <a:pt x="1016" y="133"/>
                    <a:pt x="1016" y="317"/>
                  </a:cubicBezTo>
                  <a:cubicBezTo>
                    <a:pt x="1016" y="471"/>
                    <a:pt x="1249" y="699"/>
                    <a:pt x="1040" y="849"/>
                  </a:cubicBezTo>
                  <a:cubicBezTo>
                    <a:pt x="939" y="923"/>
                    <a:pt x="766" y="988"/>
                    <a:pt x="564" y="988"/>
                  </a:cubicBezTo>
                  <a:cubicBezTo>
                    <a:pt x="361" y="988"/>
                    <a:pt x="189" y="923"/>
                    <a:pt x="87" y="849"/>
                  </a:cubicBezTo>
                  <a:cubicBezTo>
                    <a:pt x="-122" y="696"/>
                    <a:pt x="112" y="471"/>
                    <a:pt x="112" y="317"/>
                  </a:cubicBezTo>
                  <a:cubicBezTo>
                    <a:pt x="112" y="133"/>
                    <a:pt x="250" y="0"/>
                    <a:pt x="56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Voľný tvar: obrazec 13"/>
            <p:cNvSpPr/>
            <p:nvPr/>
          </p:nvSpPr>
          <p:spPr>
            <a:xfrm>
              <a:off x="2777040" y="4933440"/>
              <a:ext cx="352080" cy="291960"/>
            </a:xfrm>
            <a:custGeom>
              <a:avLst/>
              <a:gdLst/>
              <a:ahLst/>
              <a:cxnLst/>
              <a:rect l="l" t="t" r="r" b="b"/>
              <a:pathLst>
                <a:path w="985" h="818">
                  <a:moveTo>
                    <a:pt x="536" y="28"/>
                  </a:moveTo>
                  <a:cubicBezTo>
                    <a:pt x="509" y="-9"/>
                    <a:pt x="484" y="-9"/>
                    <a:pt x="456" y="28"/>
                  </a:cubicBezTo>
                  <a:cubicBezTo>
                    <a:pt x="392" y="111"/>
                    <a:pt x="290" y="290"/>
                    <a:pt x="284" y="438"/>
                  </a:cubicBezTo>
                  <a:cubicBezTo>
                    <a:pt x="167" y="422"/>
                    <a:pt x="35" y="428"/>
                    <a:pt x="7" y="490"/>
                  </a:cubicBezTo>
                  <a:cubicBezTo>
                    <a:pt x="-45" y="612"/>
                    <a:pt x="201" y="818"/>
                    <a:pt x="493" y="818"/>
                  </a:cubicBezTo>
                  <a:cubicBezTo>
                    <a:pt x="789" y="818"/>
                    <a:pt x="1031" y="612"/>
                    <a:pt x="978" y="490"/>
                  </a:cubicBezTo>
                  <a:cubicBezTo>
                    <a:pt x="958" y="428"/>
                    <a:pt x="822" y="422"/>
                    <a:pt x="709" y="438"/>
                  </a:cubicBezTo>
                  <a:cubicBezTo>
                    <a:pt x="702" y="290"/>
                    <a:pt x="601" y="111"/>
                    <a:pt x="53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Voľný tvar: obrazec 14"/>
            <p:cNvSpPr/>
            <p:nvPr/>
          </p:nvSpPr>
          <p:spPr>
            <a:xfrm>
              <a:off x="2871720" y="5143680"/>
              <a:ext cx="165240" cy="58320"/>
            </a:xfrm>
            <a:custGeom>
              <a:avLst/>
              <a:gdLst/>
              <a:ahLst/>
              <a:cxnLst/>
              <a:rect l="l" t="t" r="r" b="b"/>
              <a:pathLst>
                <a:path w="466" h="169">
                  <a:moveTo>
                    <a:pt x="372" y="62"/>
                  </a:moveTo>
                  <a:cubicBezTo>
                    <a:pt x="338" y="65"/>
                    <a:pt x="301" y="56"/>
                    <a:pt x="273" y="37"/>
                  </a:cubicBezTo>
                  <a:cubicBezTo>
                    <a:pt x="258" y="28"/>
                    <a:pt x="246" y="16"/>
                    <a:pt x="233" y="0"/>
                  </a:cubicBezTo>
                  <a:cubicBezTo>
                    <a:pt x="224" y="16"/>
                    <a:pt x="209" y="28"/>
                    <a:pt x="193" y="37"/>
                  </a:cubicBezTo>
                  <a:cubicBezTo>
                    <a:pt x="162" y="56"/>
                    <a:pt x="129" y="65"/>
                    <a:pt x="95" y="62"/>
                  </a:cubicBezTo>
                  <a:cubicBezTo>
                    <a:pt x="61" y="62"/>
                    <a:pt x="27" y="49"/>
                    <a:pt x="2" y="28"/>
                  </a:cubicBezTo>
                  <a:cubicBezTo>
                    <a:pt x="-13" y="16"/>
                    <a:pt x="67" y="169"/>
                    <a:pt x="233" y="169"/>
                  </a:cubicBezTo>
                  <a:cubicBezTo>
                    <a:pt x="399" y="169"/>
                    <a:pt x="479" y="16"/>
                    <a:pt x="464" y="28"/>
                  </a:cubicBezTo>
                  <a:cubicBezTo>
                    <a:pt x="439" y="46"/>
                    <a:pt x="406" y="59"/>
                    <a:pt x="372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Voľný tvar: obrazec 15"/>
            <p:cNvSpPr/>
            <p:nvPr/>
          </p:nvSpPr>
          <p:spPr>
            <a:xfrm>
              <a:off x="3000240" y="4977000"/>
              <a:ext cx="95760" cy="114480"/>
            </a:xfrm>
            <a:custGeom>
              <a:avLst/>
              <a:gdLst/>
              <a:ahLst/>
              <a:cxnLst/>
              <a:rect l="l" t="t" r="r" b="b"/>
              <a:pathLst>
                <a:path w="273" h="325">
                  <a:moveTo>
                    <a:pt x="95" y="9"/>
                  </a:moveTo>
                  <a:cubicBezTo>
                    <a:pt x="187" y="-28"/>
                    <a:pt x="249" y="61"/>
                    <a:pt x="264" y="110"/>
                  </a:cubicBezTo>
                  <a:cubicBezTo>
                    <a:pt x="289" y="184"/>
                    <a:pt x="258" y="267"/>
                    <a:pt x="249" y="286"/>
                  </a:cubicBezTo>
                  <a:cubicBezTo>
                    <a:pt x="242" y="298"/>
                    <a:pt x="175" y="357"/>
                    <a:pt x="24" y="301"/>
                  </a:cubicBezTo>
                  <a:cubicBezTo>
                    <a:pt x="27" y="301"/>
                    <a:pt x="-13" y="218"/>
                    <a:pt x="5" y="141"/>
                  </a:cubicBezTo>
                  <a:cubicBezTo>
                    <a:pt x="35" y="97"/>
                    <a:pt x="15" y="40"/>
                    <a:pt x="95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Voľný tvar: obrazec 16"/>
            <p:cNvSpPr/>
            <p:nvPr/>
          </p:nvSpPr>
          <p:spPr>
            <a:xfrm>
              <a:off x="3001680" y="4970520"/>
              <a:ext cx="100440" cy="123840"/>
            </a:xfrm>
            <a:custGeom>
              <a:avLst/>
              <a:gdLst/>
              <a:ahLst/>
              <a:cxnLst/>
              <a:rect l="l" t="t" r="r" b="b"/>
              <a:pathLst>
                <a:path w="286" h="351">
                  <a:moveTo>
                    <a:pt x="34" y="57"/>
                  </a:moveTo>
                  <a:cubicBezTo>
                    <a:pt x="47" y="41"/>
                    <a:pt x="59" y="29"/>
                    <a:pt x="74" y="20"/>
                  </a:cubicBezTo>
                  <a:cubicBezTo>
                    <a:pt x="80" y="14"/>
                    <a:pt x="90" y="10"/>
                    <a:pt x="99" y="7"/>
                  </a:cubicBezTo>
                  <a:cubicBezTo>
                    <a:pt x="108" y="4"/>
                    <a:pt x="117" y="1"/>
                    <a:pt x="127" y="1"/>
                  </a:cubicBezTo>
                  <a:cubicBezTo>
                    <a:pt x="164" y="-5"/>
                    <a:pt x="200" y="14"/>
                    <a:pt x="225" y="38"/>
                  </a:cubicBezTo>
                  <a:cubicBezTo>
                    <a:pt x="250" y="63"/>
                    <a:pt x="270" y="98"/>
                    <a:pt x="280" y="134"/>
                  </a:cubicBezTo>
                  <a:cubicBezTo>
                    <a:pt x="289" y="171"/>
                    <a:pt x="287" y="210"/>
                    <a:pt x="277" y="247"/>
                  </a:cubicBezTo>
                  <a:cubicBezTo>
                    <a:pt x="274" y="266"/>
                    <a:pt x="268" y="284"/>
                    <a:pt x="259" y="300"/>
                  </a:cubicBezTo>
                  <a:cubicBezTo>
                    <a:pt x="258" y="302"/>
                    <a:pt x="257" y="304"/>
                    <a:pt x="256" y="306"/>
                  </a:cubicBezTo>
                  <a:cubicBezTo>
                    <a:pt x="256" y="309"/>
                    <a:pt x="256" y="312"/>
                    <a:pt x="256" y="315"/>
                  </a:cubicBezTo>
                  <a:cubicBezTo>
                    <a:pt x="255" y="316"/>
                    <a:pt x="254" y="317"/>
                    <a:pt x="253" y="318"/>
                  </a:cubicBezTo>
                  <a:cubicBezTo>
                    <a:pt x="250" y="321"/>
                    <a:pt x="247" y="324"/>
                    <a:pt x="240" y="327"/>
                  </a:cubicBezTo>
                  <a:cubicBezTo>
                    <a:pt x="231" y="334"/>
                    <a:pt x="225" y="337"/>
                    <a:pt x="216" y="340"/>
                  </a:cubicBezTo>
                  <a:cubicBezTo>
                    <a:pt x="182" y="352"/>
                    <a:pt x="148" y="352"/>
                    <a:pt x="114" y="349"/>
                  </a:cubicBezTo>
                  <a:cubicBezTo>
                    <a:pt x="80" y="343"/>
                    <a:pt x="50" y="334"/>
                    <a:pt x="19" y="318"/>
                  </a:cubicBezTo>
                  <a:cubicBezTo>
                    <a:pt x="50" y="324"/>
                    <a:pt x="83" y="334"/>
                    <a:pt x="114" y="334"/>
                  </a:cubicBezTo>
                  <a:cubicBezTo>
                    <a:pt x="144" y="334"/>
                    <a:pt x="179" y="330"/>
                    <a:pt x="207" y="318"/>
                  </a:cubicBezTo>
                  <a:cubicBezTo>
                    <a:pt x="213" y="315"/>
                    <a:pt x="219" y="312"/>
                    <a:pt x="225" y="306"/>
                  </a:cubicBezTo>
                  <a:cubicBezTo>
                    <a:pt x="228" y="303"/>
                    <a:pt x="231" y="303"/>
                    <a:pt x="231" y="300"/>
                  </a:cubicBezTo>
                  <a:cubicBezTo>
                    <a:pt x="232" y="298"/>
                    <a:pt x="233" y="296"/>
                    <a:pt x="234" y="294"/>
                  </a:cubicBezTo>
                  <a:cubicBezTo>
                    <a:pt x="240" y="278"/>
                    <a:pt x="244" y="263"/>
                    <a:pt x="250" y="247"/>
                  </a:cubicBezTo>
                  <a:cubicBezTo>
                    <a:pt x="256" y="214"/>
                    <a:pt x="259" y="180"/>
                    <a:pt x="250" y="149"/>
                  </a:cubicBezTo>
                  <a:cubicBezTo>
                    <a:pt x="244" y="118"/>
                    <a:pt x="225" y="90"/>
                    <a:pt x="204" y="69"/>
                  </a:cubicBezTo>
                  <a:cubicBezTo>
                    <a:pt x="182" y="47"/>
                    <a:pt x="154" y="32"/>
                    <a:pt x="127" y="35"/>
                  </a:cubicBezTo>
                  <a:cubicBezTo>
                    <a:pt x="120" y="35"/>
                    <a:pt x="111" y="35"/>
                    <a:pt x="105" y="38"/>
                  </a:cubicBezTo>
                  <a:cubicBezTo>
                    <a:pt x="99" y="41"/>
                    <a:pt x="90" y="41"/>
                    <a:pt x="84" y="44"/>
                  </a:cubicBezTo>
                  <a:cubicBezTo>
                    <a:pt x="68" y="50"/>
                    <a:pt x="56" y="60"/>
                    <a:pt x="47" y="72"/>
                  </a:cubicBezTo>
                  <a:cubicBezTo>
                    <a:pt x="25" y="90"/>
                    <a:pt x="10" y="121"/>
                    <a:pt x="0" y="158"/>
                  </a:cubicBezTo>
                  <a:cubicBezTo>
                    <a:pt x="0" y="121"/>
                    <a:pt x="13" y="87"/>
                    <a:pt x="34" y="5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Voľný tvar: obrazec 17"/>
            <p:cNvSpPr/>
            <p:nvPr/>
          </p:nvSpPr>
          <p:spPr>
            <a:xfrm>
              <a:off x="3015000" y="5004720"/>
              <a:ext cx="55080" cy="68040"/>
            </a:xfrm>
            <a:custGeom>
              <a:avLst/>
              <a:gdLst/>
              <a:ahLst/>
              <a:cxnLst/>
              <a:rect l="l" t="t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7" y="132"/>
                    <a:pt x="150" y="147"/>
                  </a:cubicBezTo>
                  <a:cubicBezTo>
                    <a:pt x="143" y="162"/>
                    <a:pt x="132" y="174"/>
                    <a:pt x="120" y="183"/>
                  </a:cubicBezTo>
                  <a:cubicBezTo>
                    <a:pt x="107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7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7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7" y="4"/>
                    <a:pt x="120" y="13"/>
                  </a:cubicBezTo>
                  <a:cubicBezTo>
                    <a:pt x="132" y="21"/>
                    <a:pt x="143" y="34"/>
                    <a:pt x="150" y="49"/>
                  </a:cubicBezTo>
                  <a:cubicBezTo>
                    <a:pt x="157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Voľný tvar: obrazec 18"/>
            <p:cNvSpPr/>
            <p:nvPr/>
          </p:nvSpPr>
          <p:spPr>
            <a:xfrm>
              <a:off x="2812680" y="4977000"/>
              <a:ext cx="94680" cy="114480"/>
            </a:xfrm>
            <a:custGeom>
              <a:avLst/>
              <a:gdLst/>
              <a:ahLst/>
              <a:cxnLst/>
              <a:rect l="l" t="t" r="r" b="b"/>
              <a:pathLst>
                <a:path w="270" h="325">
                  <a:moveTo>
                    <a:pt x="178" y="9"/>
                  </a:moveTo>
                  <a:cubicBezTo>
                    <a:pt x="86" y="-28"/>
                    <a:pt x="25" y="61"/>
                    <a:pt x="10" y="110"/>
                  </a:cubicBezTo>
                  <a:cubicBezTo>
                    <a:pt x="-15" y="184"/>
                    <a:pt x="15" y="267"/>
                    <a:pt x="25" y="286"/>
                  </a:cubicBezTo>
                  <a:cubicBezTo>
                    <a:pt x="30" y="298"/>
                    <a:pt x="99" y="357"/>
                    <a:pt x="249" y="301"/>
                  </a:cubicBezTo>
                  <a:cubicBezTo>
                    <a:pt x="245" y="301"/>
                    <a:pt x="282" y="218"/>
                    <a:pt x="267" y="141"/>
                  </a:cubicBezTo>
                  <a:cubicBezTo>
                    <a:pt x="238" y="97"/>
                    <a:pt x="258" y="40"/>
                    <a:pt x="178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Voľný tvar: obrazec 19"/>
            <p:cNvSpPr/>
            <p:nvPr/>
          </p:nvSpPr>
          <p:spPr>
            <a:xfrm>
              <a:off x="2805840" y="4971600"/>
              <a:ext cx="100800" cy="122040"/>
            </a:xfrm>
            <a:custGeom>
              <a:avLst/>
              <a:gdLst/>
              <a:ahLst/>
              <a:cxnLst/>
              <a:rect l="l" t="t" r="r" b="b"/>
              <a:pathLst>
                <a:path w="287" h="346">
                  <a:moveTo>
                    <a:pt x="241" y="66"/>
                  </a:moveTo>
                  <a:cubicBezTo>
                    <a:pt x="229" y="54"/>
                    <a:pt x="216" y="44"/>
                    <a:pt x="204" y="38"/>
                  </a:cubicBezTo>
                  <a:cubicBezTo>
                    <a:pt x="198" y="35"/>
                    <a:pt x="189" y="32"/>
                    <a:pt x="182" y="32"/>
                  </a:cubicBezTo>
                  <a:cubicBezTo>
                    <a:pt x="176" y="29"/>
                    <a:pt x="167" y="29"/>
                    <a:pt x="161" y="29"/>
                  </a:cubicBezTo>
                  <a:cubicBezTo>
                    <a:pt x="133" y="29"/>
                    <a:pt x="102" y="41"/>
                    <a:pt x="84" y="63"/>
                  </a:cubicBezTo>
                  <a:cubicBezTo>
                    <a:pt x="62" y="84"/>
                    <a:pt x="44" y="115"/>
                    <a:pt x="38" y="143"/>
                  </a:cubicBezTo>
                  <a:cubicBezTo>
                    <a:pt x="32" y="174"/>
                    <a:pt x="32" y="207"/>
                    <a:pt x="38" y="241"/>
                  </a:cubicBezTo>
                  <a:cubicBezTo>
                    <a:pt x="41" y="257"/>
                    <a:pt x="47" y="275"/>
                    <a:pt x="53" y="287"/>
                  </a:cubicBezTo>
                  <a:cubicBezTo>
                    <a:pt x="54" y="289"/>
                    <a:pt x="55" y="292"/>
                    <a:pt x="56" y="294"/>
                  </a:cubicBezTo>
                  <a:cubicBezTo>
                    <a:pt x="59" y="297"/>
                    <a:pt x="62" y="297"/>
                    <a:pt x="62" y="300"/>
                  </a:cubicBezTo>
                  <a:cubicBezTo>
                    <a:pt x="69" y="303"/>
                    <a:pt x="75" y="309"/>
                    <a:pt x="81" y="312"/>
                  </a:cubicBezTo>
                  <a:cubicBezTo>
                    <a:pt x="109" y="324"/>
                    <a:pt x="139" y="331"/>
                    <a:pt x="173" y="327"/>
                  </a:cubicBezTo>
                  <a:cubicBezTo>
                    <a:pt x="204" y="327"/>
                    <a:pt x="238" y="321"/>
                    <a:pt x="269" y="312"/>
                  </a:cubicBezTo>
                  <a:cubicBezTo>
                    <a:pt x="238" y="327"/>
                    <a:pt x="207" y="337"/>
                    <a:pt x="173" y="343"/>
                  </a:cubicBezTo>
                  <a:cubicBezTo>
                    <a:pt x="139" y="349"/>
                    <a:pt x="105" y="346"/>
                    <a:pt x="72" y="334"/>
                  </a:cubicBezTo>
                  <a:cubicBezTo>
                    <a:pt x="62" y="331"/>
                    <a:pt x="56" y="327"/>
                    <a:pt x="47" y="321"/>
                  </a:cubicBezTo>
                  <a:cubicBezTo>
                    <a:pt x="44" y="318"/>
                    <a:pt x="38" y="315"/>
                    <a:pt x="35" y="312"/>
                  </a:cubicBezTo>
                  <a:cubicBezTo>
                    <a:pt x="34" y="311"/>
                    <a:pt x="33" y="310"/>
                    <a:pt x="32" y="309"/>
                  </a:cubicBezTo>
                  <a:cubicBezTo>
                    <a:pt x="31" y="308"/>
                    <a:pt x="30" y="307"/>
                    <a:pt x="29" y="306"/>
                  </a:cubicBezTo>
                  <a:cubicBezTo>
                    <a:pt x="29" y="305"/>
                    <a:pt x="29" y="304"/>
                    <a:pt x="29" y="303"/>
                  </a:cubicBezTo>
                  <a:cubicBezTo>
                    <a:pt x="28" y="302"/>
                    <a:pt x="27" y="301"/>
                    <a:pt x="25" y="300"/>
                  </a:cubicBezTo>
                  <a:cubicBezTo>
                    <a:pt x="19" y="281"/>
                    <a:pt x="13" y="266"/>
                    <a:pt x="7" y="247"/>
                  </a:cubicBezTo>
                  <a:cubicBezTo>
                    <a:pt x="-2" y="211"/>
                    <a:pt x="-2" y="174"/>
                    <a:pt x="4" y="134"/>
                  </a:cubicBezTo>
                  <a:cubicBezTo>
                    <a:pt x="13" y="97"/>
                    <a:pt x="35" y="63"/>
                    <a:pt x="59" y="38"/>
                  </a:cubicBezTo>
                  <a:cubicBezTo>
                    <a:pt x="87" y="14"/>
                    <a:pt x="121" y="-5"/>
                    <a:pt x="158" y="1"/>
                  </a:cubicBezTo>
                  <a:cubicBezTo>
                    <a:pt x="167" y="1"/>
                    <a:pt x="176" y="4"/>
                    <a:pt x="185" y="7"/>
                  </a:cubicBezTo>
                  <a:cubicBezTo>
                    <a:pt x="195" y="11"/>
                    <a:pt x="201" y="14"/>
                    <a:pt x="210" y="20"/>
                  </a:cubicBezTo>
                  <a:cubicBezTo>
                    <a:pt x="225" y="29"/>
                    <a:pt x="238" y="41"/>
                    <a:pt x="250" y="57"/>
                  </a:cubicBezTo>
                  <a:cubicBezTo>
                    <a:pt x="272" y="81"/>
                    <a:pt x="284" y="118"/>
                    <a:pt x="287" y="155"/>
                  </a:cubicBezTo>
                  <a:cubicBezTo>
                    <a:pt x="278" y="121"/>
                    <a:pt x="265" y="87"/>
                    <a:pt x="241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Voľný tvar: obrazec 20"/>
            <p:cNvSpPr/>
            <p:nvPr/>
          </p:nvSpPr>
          <p:spPr>
            <a:xfrm>
              <a:off x="2837160" y="5004720"/>
              <a:ext cx="55080" cy="68040"/>
            </a:xfrm>
            <a:custGeom>
              <a:avLst/>
              <a:gdLst/>
              <a:ahLst/>
              <a:cxnLst/>
              <a:rect l="l" t="t" r="r" b="b"/>
              <a:pathLst>
                <a:path w="160" h="196">
                  <a:moveTo>
                    <a:pt x="160" y="98"/>
                  </a:moveTo>
                  <a:cubicBezTo>
                    <a:pt x="160" y="115"/>
                    <a:pt x="156" y="132"/>
                    <a:pt x="149" y="147"/>
                  </a:cubicBezTo>
                  <a:cubicBezTo>
                    <a:pt x="142" y="162"/>
                    <a:pt x="132" y="174"/>
                    <a:pt x="120" y="183"/>
                  </a:cubicBezTo>
                  <a:cubicBezTo>
                    <a:pt x="108" y="191"/>
                    <a:pt x="94" y="196"/>
                    <a:pt x="80" y="196"/>
                  </a:cubicBezTo>
                  <a:cubicBezTo>
                    <a:pt x="66" y="196"/>
                    <a:pt x="52" y="191"/>
                    <a:pt x="40" y="183"/>
                  </a:cubicBezTo>
                  <a:cubicBezTo>
                    <a:pt x="28" y="174"/>
                    <a:pt x="18" y="162"/>
                    <a:pt x="11" y="147"/>
                  </a:cubicBezTo>
                  <a:cubicBezTo>
                    <a:pt x="4" y="132"/>
                    <a:pt x="0" y="115"/>
                    <a:pt x="0" y="98"/>
                  </a:cubicBezTo>
                  <a:cubicBezTo>
                    <a:pt x="0" y="81"/>
                    <a:pt x="4" y="64"/>
                    <a:pt x="11" y="49"/>
                  </a:cubicBezTo>
                  <a:cubicBezTo>
                    <a:pt x="18" y="34"/>
                    <a:pt x="28" y="21"/>
                    <a:pt x="40" y="13"/>
                  </a:cubicBezTo>
                  <a:cubicBezTo>
                    <a:pt x="52" y="4"/>
                    <a:pt x="66" y="0"/>
                    <a:pt x="80" y="0"/>
                  </a:cubicBezTo>
                  <a:cubicBezTo>
                    <a:pt x="94" y="0"/>
                    <a:pt x="108" y="4"/>
                    <a:pt x="120" y="13"/>
                  </a:cubicBezTo>
                  <a:cubicBezTo>
                    <a:pt x="132" y="21"/>
                    <a:pt x="142" y="34"/>
                    <a:pt x="149" y="49"/>
                  </a:cubicBezTo>
                  <a:cubicBezTo>
                    <a:pt x="156" y="64"/>
                    <a:pt x="160" y="81"/>
                    <a:pt x="160" y="9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Voľný tvar: obrazec 21"/>
            <p:cNvSpPr/>
            <p:nvPr/>
          </p:nvSpPr>
          <p:spPr>
            <a:xfrm>
              <a:off x="2925720" y="5129280"/>
              <a:ext cx="56160" cy="46440"/>
            </a:xfrm>
            <a:custGeom>
              <a:avLst/>
              <a:gdLst/>
              <a:ahLst/>
              <a:cxnLst/>
              <a:rect l="l" t="t" r="r" b="b"/>
              <a:pathLst>
                <a:path w="163" h="136">
                  <a:moveTo>
                    <a:pt x="0" y="0"/>
                  </a:moveTo>
                  <a:cubicBezTo>
                    <a:pt x="54" y="0"/>
                    <a:pt x="109" y="0"/>
                    <a:pt x="163" y="0"/>
                  </a:cubicBezTo>
                  <a:cubicBezTo>
                    <a:pt x="163" y="45"/>
                    <a:pt x="163" y="91"/>
                    <a:pt x="163" y="136"/>
                  </a:cubicBezTo>
                  <a:cubicBezTo>
                    <a:pt x="109" y="136"/>
                    <a:pt x="54" y="136"/>
                    <a:pt x="0" y="136"/>
                  </a:cubicBezTo>
                  <a:cubicBezTo>
                    <a:pt x="0" y="91"/>
                    <a:pt x="0" y="45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Voľný tvar: obrazec 22"/>
            <p:cNvSpPr/>
            <p:nvPr/>
          </p:nvSpPr>
          <p:spPr>
            <a:xfrm>
              <a:off x="2843640" y="5088240"/>
              <a:ext cx="219240" cy="76680"/>
            </a:xfrm>
            <a:custGeom>
              <a:avLst/>
              <a:gdLst/>
              <a:ahLst/>
              <a:cxnLst/>
              <a:rect l="l" t="t" r="r" b="b"/>
              <a:pathLst>
                <a:path w="616" h="220">
                  <a:moveTo>
                    <a:pt x="465" y="188"/>
                  </a:moveTo>
                  <a:cubicBezTo>
                    <a:pt x="434" y="185"/>
                    <a:pt x="404" y="178"/>
                    <a:pt x="379" y="163"/>
                  </a:cubicBezTo>
                  <a:cubicBezTo>
                    <a:pt x="354" y="147"/>
                    <a:pt x="336" y="127"/>
                    <a:pt x="333" y="105"/>
                  </a:cubicBezTo>
                  <a:cubicBezTo>
                    <a:pt x="326" y="70"/>
                    <a:pt x="318" y="35"/>
                    <a:pt x="311" y="0"/>
                  </a:cubicBezTo>
                  <a:cubicBezTo>
                    <a:pt x="304" y="35"/>
                    <a:pt x="297" y="70"/>
                    <a:pt x="290" y="105"/>
                  </a:cubicBezTo>
                  <a:cubicBezTo>
                    <a:pt x="284" y="130"/>
                    <a:pt x="268" y="147"/>
                    <a:pt x="244" y="163"/>
                  </a:cubicBezTo>
                  <a:cubicBezTo>
                    <a:pt x="219" y="178"/>
                    <a:pt x="188" y="188"/>
                    <a:pt x="157" y="188"/>
                  </a:cubicBezTo>
                  <a:cubicBezTo>
                    <a:pt x="124" y="188"/>
                    <a:pt x="93" y="185"/>
                    <a:pt x="65" y="170"/>
                  </a:cubicBezTo>
                  <a:cubicBezTo>
                    <a:pt x="37" y="157"/>
                    <a:pt x="13" y="136"/>
                    <a:pt x="0" y="108"/>
                  </a:cubicBezTo>
                  <a:cubicBezTo>
                    <a:pt x="4" y="139"/>
                    <a:pt x="22" y="167"/>
                    <a:pt x="50" y="185"/>
                  </a:cubicBezTo>
                  <a:cubicBezTo>
                    <a:pt x="77" y="203"/>
                    <a:pt x="117" y="216"/>
                    <a:pt x="154" y="219"/>
                  </a:cubicBezTo>
                  <a:cubicBezTo>
                    <a:pt x="194" y="222"/>
                    <a:pt x="231" y="213"/>
                    <a:pt x="265" y="194"/>
                  </a:cubicBezTo>
                  <a:cubicBezTo>
                    <a:pt x="284" y="185"/>
                    <a:pt x="296" y="173"/>
                    <a:pt x="308" y="157"/>
                  </a:cubicBezTo>
                  <a:cubicBezTo>
                    <a:pt x="320" y="173"/>
                    <a:pt x="336" y="185"/>
                    <a:pt x="351" y="194"/>
                  </a:cubicBezTo>
                  <a:cubicBezTo>
                    <a:pt x="385" y="213"/>
                    <a:pt x="425" y="222"/>
                    <a:pt x="462" y="219"/>
                  </a:cubicBezTo>
                  <a:cubicBezTo>
                    <a:pt x="499" y="219"/>
                    <a:pt x="539" y="207"/>
                    <a:pt x="567" y="185"/>
                  </a:cubicBezTo>
                  <a:cubicBezTo>
                    <a:pt x="594" y="167"/>
                    <a:pt x="616" y="136"/>
                    <a:pt x="616" y="108"/>
                  </a:cubicBezTo>
                  <a:cubicBezTo>
                    <a:pt x="610" y="133"/>
                    <a:pt x="585" y="154"/>
                    <a:pt x="557" y="170"/>
                  </a:cubicBezTo>
                  <a:cubicBezTo>
                    <a:pt x="530" y="182"/>
                    <a:pt x="496" y="188"/>
                    <a:pt x="465" y="1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Voľný tvar: obrazec 23"/>
            <p:cNvSpPr/>
            <p:nvPr/>
          </p:nvSpPr>
          <p:spPr>
            <a:xfrm>
              <a:off x="2912040" y="5073840"/>
              <a:ext cx="82080" cy="37440"/>
            </a:xfrm>
            <a:custGeom>
              <a:avLst/>
              <a:gdLst/>
              <a:ahLst/>
              <a:cxnLst/>
              <a:rect l="l" t="t" r="r" b="b"/>
              <a:pathLst>
                <a:path w="235" h="111">
                  <a:moveTo>
                    <a:pt x="117" y="0"/>
                  </a:moveTo>
                  <a:cubicBezTo>
                    <a:pt x="96" y="0"/>
                    <a:pt x="31" y="0"/>
                    <a:pt x="6" y="19"/>
                  </a:cubicBezTo>
                  <a:cubicBezTo>
                    <a:pt x="-9" y="31"/>
                    <a:pt x="3" y="62"/>
                    <a:pt x="43" y="90"/>
                  </a:cubicBezTo>
                  <a:cubicBezTo>
                    <a:pt x="71" y="108"/>
                    <a:pt x="96" y="111"/>
                    <a:pt x="114" y="111"/>
                  </a:cubicBezTo>
                  <a:cubicBezTo>
                    <a:pt x="136" y="111"/>
                    <a:pt x="160" y="105"/>
                    <a:pt x="185" y="90"/>
                  </a:cubicBezTo>
                  <a:cubicBezTo>
                    <a:pt x="234" y="62"/>
                    <a:pt x="243" y="31"/>
                    <a:pt x="228" y="19"/>
                  </a:cubicBezTo>
                  <a:cubicBezTo>
                    <a:pt x="206" y="0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" name="Skupina 24"/>
          <p:cNvGrpSpPr/>
          <p:nvPr/>
        </p:nvGrpSpPr>
        <p:grpSpPr>
          <a:xfrm>
            <a:off x="1313280" y="4818960"/>
            <a:ext cx="250560" cy="329760"/>
            <a:chOff x="1313280" y="4818960"/>
            <a:chExt cx="250560" cy="329760"/>
          </a:xfrm>
        </p:grpSpPr>
        <p:sp>
          <p:nvSpPr>
            <p:cNvPr id="26" name="Voľný tvar: obrazec 25"/>
            <p:cNvSpPr/>
            <p:nvPr/>
          </p:nvSpPr>
          <p:spPr>
            <a:xfrm>
              <a:off x="1313280" y="5046480"/>
              <a:ext cx="41760" cy="46080"/>
            </a:xfrm>
            <a:custGeom>
              <a:avLst/>
              <a:gdLst/>
              <a:ahLst/>
              <a:cxnLst/>
              <a:rect l="l" t="t" r="r" b="b"/>
              <a:pathLst>
                <a:path w="123" h="135">
                  <a:moveTo>
                    <a:pt x="0" y="67"/>
                  </a:moveTo>
                  <a:cubicBezTo>
                    <a:pt x="0" y="79"/>
                    <a:pt x="3" y="90"/>
                    <a:pt x="8" y="101"/>
                  </a:cubicBezTo>
                  <a:cubicBezTo>
                    <a:pt x="13" y="111"/>
                    <a:pt x="20" y="120"/>
                    <a:pt x="30" y="126"/>
                  </a:cubicBezTo>
                  <a:cubicBezTo>
                    <a:pt x="39" y="132"/>
                    <a:pt x="50" y="135"/>
                    <a:pt x="61" y="135"/>
                  </a:cubicBezTo>
                  <a:cubicBezTo>
                    <a:pt x="72" y="135"/>
                    <a:pt x="83" y="132"/>
                    <a:pt x="92" y="126"/>
                  </a:cubicBezTo>
                  <a:cubicBezTo>
                    <a:pt x="101" y="120"/>
                    <a:pt x="109" y="111"/>
                    <a:pt x="115" y="101"/>
                  </a:cubicBezTo>
                  <a:cubicBezTo>
                    <a:pt x="120" y="90"/>
                    <a:pt x="123" y="79"/>
                    <a:pt x="123" y="67"/>
                  </a:cubicBezTo>
                  <a:cubicBezTo>
                    <a:pt x="123" y="56"/>
                    <a:pt x="120" y="44"/>
                    <a:pt x="115" y="34"/>
                  </a:cubicBezTo>
                  <a:cubicBezTo>
                    <a:pt x="109" y="23"/>
                    <a:pt x="101" y="15"/>
                    <a:pt x="92" y="9"/>
                  </a:cubicBezTo>
                  <a:cubicBezTo>
                    <a:pt x="83" y="3"/>
                    <a:pt x="72" y="0"/>
                    <a:pt x="61" y="0"/>
                  </a:cubicBezTo>
                  <a:cubicBezTo>
                    <a:pt x="50" y="0"/>
                    <a:pt x="39" y="3"/>
                    <a:pt x="30" y="9"/>
                  </a:cubicBezTo>
                  <a:cubicBezTo>
                    <a:pt x="20" y="15"/>
                    <a:pt x="13" y="23"/>
                    <a:pt x="8" y="34"/>
                  </a:cubicBezTo>
                  <a:cubicBezTo>
                    <a:pt x="3" y="44"/>
                    <a:pt x="0" y="56"/>
                    <a:pt x="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Voľný tvar: obrazec 26"/>
            <p:cNvSpPr/>
            <p:nvPr/>
          </p:nvSpPr>
          <p:spPr>
            <a:xfrm>
              <a:off x="1329120" y="5040720"/>
              <a:ext cx="74160" cy="94320"/>
            </a:xfrm>
            <a:custGeom>
              <a:avLst/>
              <a:gdLst/>
              <a:ahLst/>
              <a:cxnLst/>
              <a:rect l="l" t="t" r="r" b="b"/>
              <a:pathLst>
                <a:path w="213" h="269">
                  <a:moveTo>
                    <a:pt x="13" y="227"/>
                  </a:moveTo>
                  <a:cubicBezTo>
                    <a:pt x="-34" y="53"/>
                    <a:pt x="64" y="76"/>
                    <a:pt x="89" y="0"/>
                  </a:cubicBezTo>
                  <a:cubicBezTo>
                    <a:pt x="126" y="18"/>
                    <a:pt x="162" y="36"/>
                    <a:pt x="198" y="54"/>
                  </a:cubicBezTo>
                  <a:cubicBezTo>
                    <a:pt x="198" y="53"/>
                    <a:pt x="232" y="220"/>
                    <a:pt x="199" y="257"/>
                  </a:cubicBezTo>
                  <a:cubicBezTo>
                    <a:pt x="175" y="285"/>
                    <a:pt x="22" y="262"/>
                    <a:pt x="13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Voľný tvar: obrazec 27"/>
            <p:cNvSpPr/>
            <p:nvPr/>
          </p:nvSpPr>
          <p:spPr>
            <a:xfrm>
              <a:off x="1355400" y="5095080"/>
              <a:ext cx="42840" cy="20880"/>
            </a:xfrm>
            <a:custGeom>
              <a:avLst/>
              <a:gdLst/>
              <a:ahLst/>
              <a:cxnLst/>
              <a:rect l="l" t="t" r="r" b="b"/>
              <a:pathLst>
                <a:path w="126" h="65">
                  <a:moveTo>
                    <a:pt x="109" y="31"/>
                  </a:moveTo>
                  <a:cubicBezTo>
                    <a:pt x="100" y="22"/>
                    <a:pt x="89" y="13"/>
                    <a:pt x="77" y="9"/>
                  </a:cubicBezTo>
                  <a:cubicBezTo>
                    <a:pt x="52" y="-2"/>
                    <a:pt x="24" y="-2"/>
                    <a:pt x="0" y="7"/>
                  </a:cubicBezTo>
                  <a:cubicBezTo>
                    <a:pt x="26" y="7"/>
                    <a:pt x="49" y="9"/>
                    <a:pt x="72" y="19"/>
                  </a:cubicBezTo>
                  <a:cubicBezTo>
                    <a:pt x="83" y="23"/>
                    <a:pt x="93" y="29"/>
                    <a:pt x="103" y="37"/>
                  </a:cubicBezTo>
                  <a:cubicBezTo>
                    <a:pt x="110" y="45"/>
                    <a:pt x="120" y="54"/>
                    <a:pt x="126" y="65"/>
                  </a:cubicBezTo>
                  <a:cubicBezTo>
                    <a:pt x="124" y="52"/>
                    <a:pt x="118" y="40"/>
                    <a:pt x="109" y="3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Voľný tvar: obrazec 28"/>
            <p:cNvSpPr/>
            <p:nvPr/>
          </p:nvSpPr>
          <p:spPr>
            <a:xfrm>
              <a:off x="1391400" y="5033160"/>
              <a:ext cx="62640" cy="115560"/>
            </a:xfrm>
            <a:custGeom>
              <a:avLst/>
              <a:gdLst/>
              <a:ahLst/>
              <a:cxnLst/>
              <a:rect l="l" t="t" r="r" b="b"/>
              <a:pathLst>
                <a:path w="181" h="328">
                  <a:moveTo>
                    <a:pt x="37" y="308"/>
                  </a:moveTo>
                  <a:cubicBezTo>
                    <a:pt x="0" y="269"/>
                    <a:pt x="1" y="98"/>
                    <a:pt x="0" y="14"/>
                  </a:cubicBezTo>
                  <a:cubicBezTo>
                    <a:pt x="52" y="9"/>
                    <a:pt x="105" y="5"/>
                    <a:pt x="157" y="0"/>
                  </a:cubicBezTo>
                  <a:cubicBezTo>
                    <a:pt x="158" y="0"/>
                    <a:pt x="201" y="271"/>
                    <a:pt x="170" y="308"/>
                  </a:cubicBezTo>
                  <a:cubicBezTo>
                    <a:pt x="147" y="335"/>
                    <a:pt x="63" y="334"/>
                    <a:pt x="37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Voľný tvar: obrazec 29"/>
            <p:cNvSpPr/>
            <p:nvPr/>
          </p:nvSpPr>
          <p:spPr>
            <a:xfrm>
              <a:off x="1448280" y="5033160"/>
              <a:ext cx="63000" cy="115560"/>
            </a:xfrm>
            <a:custGeom>
              <a:avLst/>
              <a:gdLst/>
              <a:ahLst/>
              <a:cxnLst/>
              <a:rect l="l" t="t" r="r" b="b"/>
              <a:pathLst>
                <a:path w="182" h="328">
                  <a:moveTo>
                    <a:pt x="145" y="308"/>
                  </a:moveTo>
                  <a:cubicBezTo>
                    <a:pt x="182" y="269"/>
                    <a:pt x="181" y="98"/>
                    <a:pt x="182" y="14"/>
                  </a:cubicBezTo>
                  <a:cubicBezTo>
                    <a:pt x="130" y="9"/>
                    <a:pt x="78" y="5"/>
                    <a:pt x="25" y="0"/>
                  </a:cubicBezTo>
                  <a:cubicBezTo>
                    <a:pt x="21" y="103"/>
                    <a:pt x="-19" y="271"/>
                    <a:pt x="11" y="308"/>
                  </a:cubicBezTo>
                  <a:cubicBezTo>
                    <a:pt x="34" y="335"/>
                    <a:pt x="119" y="334"/>
                    <a:pt x="145" y="3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Voľný tvar: obrazec 30"/>
            <p:cNvSpPr/>
            <p:nvPr/>
          </p:nvSpPr>
          <p:spPr>
            <a:xfrm>
              <a:off x="1450080" y="5096160"/>
              <a:ext cx="2160" cy="45360"/>
            </a:xfrm>
            <a:custGeom>
              <a:avLst/>
              <a:gdLst/>
              <a:ahLst/>
              <a:cxnLst/>
              <a:rect l="l" t="t" r="r" b="b"/>
              <a:pathLst>
                <a:path w="13" h="133">
                  <a:moveTo>
                    <a:pt x="13" y="66"/>
                  </a:moveTo>
                  <a:cubicBezTo>
                    <a:pt x="13" y="44"/>
                    <a:pt x="11" y="22"/>
                    <a:pt x="6" y="0"/>
                  </a:cubicBezTo>
                  <a:cubicBezTo>
                    <a:pt x="2" y="22"/>
                    <a:pt x="0" y="45"/>
                    <a:pt x="0" y="66"/>
                  </a:cubicBezTo>
                  <a:cubicBezTo>
                    <a:pt x="2" y="89"/>
                    <a:pt x="2" y="111"/>
                    <a:pt x="6" y="133"/>
                  </a:cubicBezTo>
                  <a:cubicBezTo>
                    <a:pt x="11" y="111"/>
                    <a:pt x="13" y="87"/>
                    <a:pt x="13" y="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Voľný tvar: obrazec 31"/>
            <p:cNvSpPr/>
            <p:nvPr/>
          </p:nvSpPr>
          <p:spPr>
            <a:xfrm>
              <a:off x="1402920" y="5028840"/>
              <a:ext cx="97200" cy="93600"/>
            </a:xfrm>
            <a:custGeom>
              <a:avLst/>
              <a:gdLst/>
              <a:ahLst/>
              <a:cxnLst/>
              <a:rect l="l" t="t" r="r" b="b"/>
              <a:pathLst>
                <a:path w="277" h="267">
                  <a:moveTo>
                    <a:pt x="138" y="267"/>
                  </a:moveTo>
                  <a:cubicBezTo>
                    <a:pt x="184" y="220"/>
                    <a:pt x="277" y="195"/>
                    <a:pt x="277" y="126"/>
                  </a:cubicBezTo>
                  <a:cubicBezTo>
                    <a:pt x="277" y="56"/>
                    <a:pt x="215" y="0"/>
                    <a:pt x="138" y="0"/>
                  </a:cubicBezTo>
                  <a:cubicBezTo>
                    <a:pt x="61" y="0"/>
                    <a:pt x="0" y="56"/>
                    <a:pt x="0" y="126"/>
                  </a:cubicBezTo>
                  <a:cubicBezTo>
                    <a:pt x="0" y="195"/>
                    <a:pt x="92" y="220"/>
                    <a:pt x="138" y="2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Voľný tvar: obrazec 32"/>
            <p:cNvSpPr/>
            <p:nvPr/>
          </p:nvSpPr>
          <p:spPr>
            <a:xfrm>
              <a:off x="1338480" y="4818960"/>
              <a:ext cx="72720" cy="143280"/>
            </a:xfrm>
            <a:custGeom>
              <a:avLst/>
              <a:gdLst/>
              <a:ahLst/>
              <a:cxnLst/>
              <a:rect l="l" t="t" r="r" b="b"/>
              <a:pathLst>
                <a:path w="209" h="405">
                  <a:moveTo>
                    <a:pt x="190" y="177"/>
                  </a:moveTo>
                  <a:cubicBezTo>
                    <a:pt x="198" y="339"/>
                    <a:pt x="203" y="315"/>
                    <a:pt x="209" y="384"/>
                  </a:cubicBezTo>
                  <a:cubicBezTo>
                    <a:pt x="180" y="391"/>
                    <a:pt x="152" y="398"/>
                    <a:pt x="123" y="405"/>
                  </a:cubicBezTo>
                  <a:cubicBezTo>
                    <a:pt x="88" y="343"/>
                    <a:pt x="127" y="390"/>
                    <a:pt x="16" y="220"/>
                  </a:cubicBezTo>
                  <a:cubicBezTo>
                    <a:pt x="-24" y="157"/>
                    <a:pt x="19" y="10"/>
                    <a:pt x="44" y="0"/>
                  </a:cubicBezTo>
                  <a:cubicBezTo>
                    <a:pt x="59" y="-4"/>
                    <a:pt x="187" y="94"/>
                    <a:pt x="190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Voľný tvar: obrazec 33"/>
            <p:cNvSpPr/>
            <p:nvPr/>
          </p:nvSpPr>
          <p:spPr>
            <a:xfrm>
              <a:off x="1353240" y="4848480"/>
              <a:ext cx="51840" cy="112680"/>
            </a:xfrm>
            <a:custGeom>
              <a:avLst/>
              <a:gdLst/>
              <a:ahLst/>
              <a:cxnLst/>
              <a:rect l="l" t="t" r="r" b="b"/>
              <a:pathLst>
                <a:path w="151" h="320">
                  <a:moveTo>
                    <a:pt x="112" y="105"/>
                  </a:moveTo>
                  <a:cubicBezTo>
                    <a:pt x="142" y="262"/>
                    <a:pt x="138" y="239"/>
                    <a:pt x="151" y="306"/>
                  </a:cubicBezTo>
                  <a:cubicBezTo>
                    <a:pt x="132" y="311"/>
                    <a:pt x="113" y="315"/>
                    <a:pt x="94" y="320"/>
                  </a:cubicBezTo>
                  <a:cubicBezTo>
                    <a:pt x="67" y="256"/>
                    <a:pt x="94" y="309"/>
                    <a:pt x="11" y="129"/>
                  </a:cubicBezTo>
                  <a:cubicBezTo>
                    <a:pt x="-11" y="83"/>
                    <a:pt x="2" y="8"/>
                    <a:pt x="25" y="0"/>
                  </a:cubicBezTo>
                  <a:cubicBezTo>
                    <a:pt x="40" y="-5"/>
                    <a:pt x="100" y="40"/>
                    <a:pt x="112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Voľný tvar: obrazec 34"/>
            <p:cNvSpPr/>
            <p:nvPr/>
          </p:nvSpPr>
          <p:spPr>
            <a:xfrm>
              <a:off x="1491120" y="4818960"/>
              <a:ext cx="72720" cy="143280"/>
            </a:xfrm>
            <a:custGeom>
              <a:avLst/>
              <a:gdLst/>
              <a:ahLst/>
              <a:cxnLst/>
              <a:rect l="l" t="t" r="r" b="b"/>
              <a:pathLst>
                <a:path w="209" h="405">
                  <a:moveTo>
                    <a:pt x="19" y="177"/>
                  </a:moveTo>
                  <a:cubicBezTo>
                    <a:pt x="11" y="339"/>
                    <a:pt x="6" y="315"/>
                    <a:pt x="0" y="384"/>
                  </a:cubicBezTo>
                  <a:cubicBezTo>
                    <a:pt x="29" y="391"/>
                    <a:pt x="57" y="398"/>
                    <a:pt x="86" y="405"/>
                  </a:cubicBezTo>
                  <a:cubicBezTo>
                    <a:pt x="121" y="343"/>
                    <a:pt x="82" y="390"/>
                    <a:pt x="192" y="220"/>
                  </a:cubicBezTo>
                  <a:cubicBezTo>
                    <a:pt x="234" y="157"/>
                    <a:pt x="189" y="10"/>
                    <a:pt x="165" y="0"/>
                  </a:cubicBezTo>
                  <a:cubicBezTo>
                    <a:pt x="149" y="-4"/>
                    <a:pt x="22" y="94"/>
                    <a:pt x="19" y="17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Voľný tvar: obrazec 35"/>
            <p:cNvSpPr/>
            <p:nvPr/>
          </p:nvSpPr>
          <p:spPr>
            <a:xfrm>
              <a:off x="1497240" y="4848480"/>
              <a:ext cx="52200" cy="113400"/>
            </a:xfrm>
            <a:custGeom>
              <a:avLst/>
              <a:gdLst/>
              <a:ahLst/>
              <a:cxnLst/>
              <a:rect l="l" t="t" r="r" b="b"/>
              <a:pathLst>
                <a:path w="152" h="322">
                  <a:moveTo>
                    <a:pt x="38" y="105"/>
                  </a:moveTo>
                  <a:cubicBezTo>
                    <a:pt x="9" y="262"/>
                    <a:pt x="13" y="239"/>
                    <a:pt x="0" y="306"/>
                  </a:cubicBezTo>
                  <a:cubicBezTo>
                    <a:pt x="18" y="311"/>
                    <a:pt x="37" y="317"/>
                    <a:pt x="55" y="322"/>
                  </a:cubicBezTo>
                  <a:cubicBezTo>
                    <a:pt x="83" y="258"/>
                    <a:pt x="55" y="311"/>
                    <a:pt x="140" y="131"/>
                  </a:cubicBezTo>
                  <a:cubicBezTo>
                    <a:pt x="162" y="83"/>
                    <a:pt x="151" y="8"/>
                    <a:pt x="126" y="0"/>
                  </a:cubicBezTo>
                  <a:cubicBezTo>
                    <a:pt x="111" y="-5"/>
                    <a:pt x="51" y="40"/>
                    <a:pt x="38" y="10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Voľný tvar: obrazec 36"/>
            <p:cNvSpPr/>
            <p:nvPr/>
          </p:nvSpPr>
          <p:spPr>
            <a:xfrm>
              <a:off x="1351080" y="4907880"/>
              <a:ext cx="200160" cy="174960"/>
            </a:xfrm>
            <a:custGeom>
              <a:avLst/>
              <a:gdLst/>
              <a:ahLst/>
              <a:cxnLst/>
              <a:rect l="l" t="t" r="r" b="b"/>
              <a:pathLst>
                <a:path w="563" h="493">
                  <a:moveTo>
                    <a:pt x="281" y="0"/>
                  </a:moveTo>
                  <a:cubicBezTo>
                    <a:pt x="127" y="0"/>
                    <a:pt x="56" y="66"/>
                    <a:pt x="56" y="158"/>
                  </a:cubicBezTo>
                  <a:cubicBezTo>
                    <a:pt x="56" y="235"/>
                    <a:pt x="-61" y="349"/>
                    <a:pt x="44" y="424"/>
                  </a:cubicBezTo>
                  <a:cubicBezTo>
                    <a:pt x="95" y="461"/>
                    <a:pt x="180" y="493"/>
                    <a:pt x="281" y="493"/>
                  </a:cubicBezTo>
                  <a:cubicBezTo>
                    <a:pt x="383" y="493"/>
                    <a:pt x="469" y="461"/>
                    <a:pt x="520" y="424"/>
                  </a:cubicBezTo>
                  <a:cubicBezTo>
                    <a:pt x="624" y="347"/>
                    <a:pt x="508" y="235"/>
                    <a:pt x="508" y="158"/>
                  </a:cubicBezTo>
                  <a:cubicBezTo>
                    <a:pt x="508" y="66"/>
                    <a:pt x="438" y="0"/>
                    <a:pt x="28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Voľný tvar: obrazec 37"/>
            <p:cNvSpPr/>
            <p:nvPr/>
          </p:nvSpPr>
          <p:spPr>
            <a:xfrm>
              <a:off x="1364400" y="4932000"/>
              <a:ext cx="174600" cy="144720"/>
            </a:xfrm>
            <a:custGeom>
              <a:avLst/>
              <a:gdLst/>
              <a:ahLst/>
              <a:cxnLst/>
              <a:rect l="l" t="t" r="r" b="b"/>
              <a:pathLst>
                <a:path w="492" h="409">
                  <a:moveTo>
                    <a:pt x="224" y="13"/>
                  </a:moveTo>
                  <a:cubicBezTo>
                    <a:pt x="238" y="-4"/>
                    <a:pt x="251" y="-4"/>
                    <a:pt x="264" y="13"/>
                  </a:cubicBezTo>
                  <a:cubicBezTo>
                    <a:pt x="297" y="55"/>
                    <a:pt x="347" y="144"/>
                    <a:pt x="351" y="218"/>
                  </a:cubicBezTo>
                  <a:cubicBezTo>
                    <a:pt x="409" y="210"/>
                    <a:pt x="475" y="213"/>
                    <a:pt x="489" y="244"/>
                  </a:cubicBezTo>
                  <a:cubicBezTo>
                    <a:pt x="515" y="305"/>
                    <a:pt x="392" y="409"/>
                    <a:pt x="246" y="409"/>
                  </a:cubicBezTo>
                  <a:cubicBezTo>
                    <a:pt x="98" y="409"/>
                    <a:pt x="-22" y="305"/>
                    <a:pt x="4" y="244"/>
                  </a:cubicBezTo>
                  <a:cubicBezTo>
                    <a:pt x="15" y="213"/>
                    <a:pt x="81" y="210"/>
                    <a:pt x="138" y="218"/>
                  </a:cubicBezTo>
                  <a:cubicBezTo>
                    <a:pt x="141" y="144"/>
                    <a:pt x="192" y="55"/>
                    <a:pt x="224" y="1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Voľný tvar: obrazec 38"/>
            <p:cNvSpPr/>
            <p:nvPr/>
          </p:nvSpPr>
          <p:spPr>
            <a:xfrm>
              <a:off x="1410840" y="5037120"/>
              <a:ext cx="81360" cy="27720"/>
            </a:xfrm>
            <a:custGeom>
              <a:avLst/>
              <a:gdLst/>
              <a:ahLst/>
              <a:cxnLst/>
              <a:rect l="l" t="t" r="r" b="b"/>
              <a:pathLst>
                <a:path w="233" h="84">
                  <a:moveTo>
                    <a:pt x="47" y="30"/>
                  </a:moveTo>
                  <a:cubicBezTo>
                    <a:pt x="64" y="31"/>
                    <a:pt x="83" y="27"/>
                    <a:pt x="96" y="18"/>
                  </a:cubicBezTo>
                  <a:cubicBezTo>
                    <a:pt x="104" y="13"/>
                    <a:pt x="110" y="7"/>
                    <a:pt x="116" y="0"/>
                  </a:cubicBezTo>
                  <a:cubicBezTo>
                    <a:pt x="121" y="7"/>
                    <a:pt x="129" y="13"/>
                    <a:pt x="136" y="18"/>
                  </a:cubicBezTo>
                  <a:cubicBezTo>
                    <a:pt x="152" y="27"/>
                    <a:pt x="169" y="32"/>
                    <a:pt x="186" y="30"/>
                  </a:cubicBezTo>
                  <a:cubicBezTo>
                    <a:pt x="203" y="30"/>
                    <a:pt x="219" y="24"/>
                    <a:pt x="232" y="13"/>
                  </a:cubicBezTo>
                  <a:cubicBezTo>
                    <a:pt x="239" y="7"/>
                    <a:pt x="199" y="84"/>
                    <a:pt x="116" y="84"/>
                  </a:cubicBezTo>
                  <a:cubicBezTo>
                    <a:pt x="33" y="84"/>
                    <a:pt x="-7" y="7"/>
                    <a:pt x="1" y="13"/>
                  </a:cubicBezTo>
                  <a:cubicBezTo>
                    <a:pt x="13" y="23"/>
                    <a:pt x="30" y="28"/>
                    <a:pt x="47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Voľný tvar: obrazec 39"/>
            <p:cNvSpPr/>
            <p:nvPr/>
          </p:nvSpPr>
          <p:spPr>
            <a:xfrm>
              <a:off x="1381320" y="4953600"/>
              <a:ext cx="46440" cy="55800"/>
            </a:xfrm>
            <a:custGeom>
              <a:avLst/>
              <a:gdLst/>
              <a:ahLst/>
              <a:cxnLst/>
              <a:rect l="l" t="t" r="r" b="b"/>
              <a:pathLst>
                <a:path w="136" h="162">
                  <a:moveTo>
                    <a:pt x="89" y="5"/>
                  </a:moveTo>
                  <a:cubicBezTo>
                    <a:pt x="43" y="-14"/>
                    <a:pt x="12" y="31"/>
                    <a:pt x="5" y="56"/>
                  </a:cubicBezTo>
                  <a:cubicBezTo>
                    <a:pt x="-8" y="92"/>
                    <a:pt x="8" y="133"/>
                    <a:pt x="12" y="142"/>
                  </a:cubicBezTo>
                  <a:cubicBezTo>
                    <a:pt x="15" y="149"/>
                    <a:pt x="49" y="178"/>
                    <a:pt x="125" y="150"/>
                  </a:cubicBezTo>
                  <a:cubicBezTo>
                    <a:pt x="123" y="150"/>
                    <a:pt x="143" y="109"/>
                    <a:pt x="134" y="70"/>
                  </a:cubicBezTo>
                  <a:cubicBezTo>
                    <a:pt x="119" y="49"/>
                    <a:pt x="129" y="20"/>
                    <a:pt x="89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Voľný tvar: obrazec 40"/>
            <p:cNvSpPr/>
            <p:nvPr/>
          </p:nvSpPr>
          <p:spPr>
            <a:xfrm>
              <a:off x="1378080" y="4950720"/>
              <a:ext cx="48960" cy="60120"/>
            </a:xfrm>
            <a:custGeom>
              <a:avLst/>
              <a:gdLst/>
              <a:ahLst/>
              <a:cxnLst/>
              <a:rect l="l" t="t" r="r" b="b"/>
              <a:pathLst>
                <a:path w="143" h="174">
                  <a:moveTo>
                    <a:pt x="126" y="28"/>
                  </a:moveTo>
                  <a:cubicBezTo>
                    <a:pt x="120" y="21"/>
                    <a:pt x="114" y="14"/>
                    <a:pt x="106" y="10"/>
                  </a:cubicBezTo>
                  <a:cubicBezTo>
                    <a:pt x="103" y="7"/>
                    <a:pt x="98" y="5"/>
                    <a:pt x="94" y="4"/>
                  </a:cubicBezTo>
                  <a:cubicBezTo>
                    <a:pt x="89" y="2"/>
                    <a:pt x="84" y="1"/>
                    <a:pt x="80" y="1"/>
                  </a:cubicBezTo>
                  <a:cubicBezTo>
                    <a:pt x="61" y="-2"/>
                    <a:pt x="43" y="7"/>
                    <a:pt x="30" y="19"/>
                  </a:cubicBezTo>
                  <a:cubicBezTo>
                    <a:pt x="18" y="31"/>
                    <a:pt x="7" y="48"/>
                    <a:pt x="3" y="67"/>
                  </a:cubicBezTo>
                  <a:cubicBezTo>
                    <a:pt x="-2" y="85"/>
                    <a:pt x="0" y="104"/>
                    <a:pt x="4" y="123"/>
                  </a:cubicBezTo>
                  <a:cubicBezTo>
                    <a:pt x="6" y="132"/>
                    <a:pt x="9" y="141"/>
                    <a:pt x="14" y="149"/>
                  </a:cubicBezTo>
                  <a:cubicBezTo>
                    <a:pt x="14" y="150"/>
                    <a:pt x="14" y="151"/>
                    <a:pt x="15" y="152"/>
                  </a:cubicBezTo>
                  <a:cubicBezTo>
                    <a:pt x="15" y="154"/>
                    <a:pt x="15" y="156"/>
                    <a:pt x="15" y="157"/>
                  </a:cubicBezTo>
                  <a:cubicBezTo>
                    <a:pt x="15" y="158"/>
                    <a:pt x="16" y="158"/>
                    <a:pt x="17" y="158"/>
                  </a:cubicBezTo>
                  <a:cubicBezTo>
                    <a:pt x="18" y="160"/>
                    <a:pt x="20" y="161"/>
                    <a:pt x="23" y="163"/>
                  </a:cubicBezTo>
                  <a:cubicBezTo>
                    <a:pt x="27" y="166"/>
                    <a:pt x="30" y="167"/>
                    <a:pt x="35" y="169"/>
                  </a:cubicBezTo>
                  <a:cubicBezTo>
                    <a:pt x="52" y="175"/>
                    <a:pt x="69" y="175"/>
                    <a:pt x="86" y="173"/>
                  </a:cubicBezTo>
                  <a:cubicBezTo>
                    <a:pt x="103" y="170"/>
                    <a:pt x="118" y="166"/>
                    <a:pt x="134" y="158"/>
                  </a:cubicBezTo>
                  <a:cubicBezTo>
                    <a:pt x="118" y="161"/>
                    <a:pt x="101" y="166"/>
                    <a:pt x="86" y="166"/>
                  </a:cubicBezTo>
                  <a:cubicBezTo>
                    <a:pt x="70" y="166"/>
                    <a:pt x="54" y="164"/>
                    <a:pt x="40" y="158"/>
                  </a:cubicBezTo>
                  <a:cubicBezTo>
                    <a:pt x="37" y="157"/>
                    <a:pt x="34" y="155"/>
                    <a:pt x="30" y="152"/>
                  </a:cubicBezTo>
                  <a:cubicBezTo>
                    <a:pt x="29" y="150"/>
                    <a:pt x="27" y="150"/>
                    <a:pt x="27" y="149"/>
                  </a:cubicBezTo>
                  <a:cubicBezTo>
                    <a:pt x="26" y="148"/>
                    <a:pt x="26" y="147"/>
                    <a:pt x="26" y="146"/>
                  </a:cubicBezTo>
                  <a:cubicBezTo>
                    <a:pt x="23" y="138"/>
                    <a:pt x="21" y="130"/>
                    <a:pt x="18" y="123"/>
                  </a:cubicBezTo>
                  <a:cubicBezTo>
                    <a:pt x="15" y="106"/>
                    <a:pt x="14" y="89"/>
                    <a:pt x="18" y="74"/>
                  </a:cubicBezTo>
                  <a:cubicBezTo>
                    <a:pt x="21" y="59"/>
                    <a:pt x="30" y="45"/>
                    <a:pt x="41" y="34"/>
                  </a:cubicBezTo>
                  <a:cubicBezTo>
                    <a:pt x="52" y="24"/>
                    <a:pt x="66" y="16"/>
                    <a:pt x="80" y="18"/>
                  </a:cubicBezTo>
                  <a:cubicBezTo>
                    <a:pt x="83" y="18"/>
                    <a:pt x="86" y="17"/>
                    <a:pt x="90" y="19"/>
                  </a:cubicBezTo>
                  <a:cubicBezTo>
                    <a:pt x="93" y="20"/>
                    <a:pt x="98" y="21"/>
                    <a:pt x="101" y="22"/>
                  </a:cubicBezTo>
                  <a:cubicBezTo>
                    <a:pt x="109" y="25"/>
                    <a:pt x="115" y="30"/>
                    <a:pt x="120" y="36"/>
                  </a:cubicBezTo>
                  <a:cubicBezTo>
                    <a:pt x="130" y="45"/>
                    <a:pt x="138" y="61"/>
                    <a:pt x="143" y="79"/>
                  </a:cubicBezTo>
                  <a:cubicBezTo>
                    <a:pt x="143" y="61"/>
                    <a:pt x="137" y="44"/>
                    <a:pt x="126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Voľný tvar: obrazec 41"/>
            <p:cNvSpPr/>
            <p:nvPr/>
          </p:nvSpPr>
          <p:spPr>
            <a:xfrm>
              <a:off x="1393920" y="4967640"/>
              <a:ext cx="26280" cy="32760"/>
            </a:xfrm>
            <a:custGeom>
              <a:avLst/>
              <a:gdLst/>
              <a:ahLst/>
              <a:cxnLst/>
              <a:rect l="l" t="t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2" y="66"/>
                    <a:pt x="6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6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Voľný tvar: obrazec 42"/>
            <p:cNvSpPr/>
            <p:nvPr/>
          </p:nvSpPr>
          <p:spPr>
            <a:xfrm>
              <a:off x="1474920" y="4953600"/>
              <a:ext cx="46440" cy="55800"/>
            </a:xfrm>
            <a:custGeom>
              <a:avLst/>
              <a:gdLst/>
              <a:ahLst/>
              <a:cxnLst/>
              <a:rect l="l" t="t" r="r" b="b"/>
              <a:pathLst>
                <a:path w="136" h="162">
                  <a:moveTo>
                    <a:pt x="47" y="5"/>
                  </a:moveTo>
                  <a:cubicBezTo>
                    <a:pt x="93" y="-14"/>
                    <a:pt x="124" y="31"/>
                    <a:pt x="131" y="56"/>
                  </a:cubicBezTo>
                  <a:cubicBezTo>
                    <a:pt x="144" y="92"/>
                    <a:pt x="128" y="134"/>
                    <a:pt x="124" y="142"/>
                  </a:cubicBezTo>
                  <a:cubicBezTo>
                    <a:pt x="120" y="150"/>
                    <a:pt x="87" y="178"/>
                    <a:pt x="11" y="150"/>
                  </a:cubicBezTo>
                  <a:cubicBezTo>
                    <a:pt x="13" y="150"/>
                    <a:pt x="-6" y="109"/>
                    <a:pt x="2" y="70"/>
                  </a:cubicBezTo>
                  <a:cubicBezTo>
                    <a:pt x="17" y="49"/>
                    <a:pt x="7" y="20"/>
                    <a:pt x="47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Voľný tvar: obrazec 43"/>
            <p:cNvSpPr/>
            <p:nvPr/>
          </p:nvSpPr>
          <p:spPr>
            <a:xfrm>
              <a:off x="1475640" y="4951080"/>
              <a:ext cx="49320" cy="59400"/>
            </a:xfrm>
            <a:custGeom>
              <a:avLst/>
              <a:gdLst/>
              <a:ahLst/>
              <a:cxnLst/>
              <a:rect l="l" t="t" r="r" b="b"/>
              <a:pathLst>
                <a:path w="144" h="172">
                  <a:moveTo>
                    <a:pt x="23" y="33"/>
                  </a:moveTo>
                  <a:cubicBezTo>
                    <a:pt x="29" y="27"/>
                    <a:pt x="35" y="23"/>
                    <a:pt x="42" y="20"/>
                  </a:cubicBezTo>
                  <a:cubicBezTo>
                    <a:pt x="45" y="18"/>
                    <a:pt x="49" y="17"/>
                    <a:pt x="52" y="17"/>
                  </a:cubicBezTo>
                  <a:cubicBezTo>
                    <a:pt x="55" y="15"/>
                    <a:pt x="60" y="15"/>
                    <a:pt x="63" y="15"/>
                  </a:cubicBezTo>
                  <a:cubicBezTo>
                    <a:pt x="77" y="15"/>
                    <a:pt x="92" y="21"/>
                    <a:pt x="102" y="32"/>
                  </a:cubicBezTo>
                  <a:cubicBezTo>
                    <a:pt x="112" y="43"/>
                    <a:pt x="122" y="58"/>
                    <a:pt x="125" y="72"/>
                  </a:cubicBezTo>
                  <a:cubicBezTo>
                    <a:pt x="128" y="86"/>
                    <a:pt x="128" y="103"/>
                    <a:pt x="125" y="120"/>
                  </a:cubicBezTo>
                  <a:cubicBezTo>
                    <a:pt x="123" y="128"/>
                    <a:pt x="120" y="137"/>
                    <a:pt x="117" y="143"/>
                  </a:cubicBezTo>
                  <a:cubicBezTo>
                    <a:pt x="116" y="144"/>
                    <a:pt x="116" y="145"/>
                    <a:pt x="115" y="146"/>
                  </a:cubicBezTo>
                  <a:cubicBezTo>
                    <a:pt x="114" y="148"/>
                    <a:pt x="112" y="148"/>
                    <a:pt x="112" y="149"/>
                  </a:cubicBezTo>
                  <a:cubicBezTo>
                    <a:pt x="109" y="151"/>
                    <a:pt x="106" y="154"/>
                    <a:pt x="103" y="156"/>
                  </a:cubicBezTo>
                  <a:cubicBezTo>
                    <a:pt x="89" y="162"/>
                    <a:pt x="74" y="165"/>
                    <a:pt x="57" y="163"/>
                  </a:cubicBezTo>
                  <a:cubicBezTo>
                    <a:pt x="42" y="163"/>
                    <a:pt x="25" y="160"/>
                    <a:pt x="9" y="156"/>
                  </a:cubicBezTo>
                  <a:cubicBezTo>
                    <a:pt x="25" y="163"/>
                    <a:pt x="40" y="168"/>
                    <a:pt x="57" y="171"/>
                  </a:cubicBezTo>
                  <a:cubicBezTo>
                    <a:pt x="74" y="174"/>
                    <a:pt x="91" y="172"/>
                    <a:pt x="108" y="166"/>
                  </a:cubicBezTo>
                  <a:cubicBezTo>
                    <a:pt x="112" y="165"/>
                    <a:pt x="115" y="163"/>
                    <a:pt x="120" y="160"/>
                  </a:cubicBezTo>
                  <a:cubicBezTo>
                    <a:pt x="122" y="159"/>
                    <a:pt x="125" y="157"/>
                    <a:pt x="126" y="156"/>
                  </a:cubicBezTo>
                  <a:cubicBezTo>
                    <a:pt x="127" y="156"/>
                    <a:pt x="127" y="155"/>
                    <a:pt x="128" y="154"/>
                  </a:cubicBezTo>
                  <a:cubicBezTo>
                    <a:pt x="128" y="154"/>
                    <a:pt x="129" y="153"/>
                    <a:pt x="129" y="152"/>
                  </a:cubicBezTo>
                  <a:lnTo>
                    <a:pt x="129" y="151"/>
                  </a:lnTo>
                  <a:cubicBezTo>
                    <a:pt x="130" y="151"/>
                    <a:pt x="130" y="150"/>
                    <a:pt x="131" y="149"/>
                  </a:cubicBezTo>
                  <a:cubicBezTo>
                    <a:pt x="134" y="140"/>
                    <a:pt x="137" y="132"/>
                    <a:pt x="140" y="123"/>
                  </a:cubicBezTo>
                  <a:cubicBezTo>
                    <a:pt x="145" y="105"/>
                    <a:pt x="145" y="86"/>
                    <a:pt x="142" y="67"/>
                  </a:cubicBezTo>
                  <a:cubicBezTo>
                    <a:pt x="137" y="49"/>
                    <a:pt x="126" y="32"/>
                    <a:pt x="114" y="20"/>
                  </a:cubicBezTo>
                  <a:cubicBezTo>
                    <a:pt x="100" y="7"/>
                    <a:pt x="83" y="-2"/>
                    <a:pt x="65" y="1"/>
                  </a:cubicBezTo>
                  <a:cubicBezTo>
                    <a:pt x="60" y="1"/>
                    <a:pt x="55" y="3"/>
                    <a:pt x="51" y="4"/>
                  </a:cubicBezTo>
                  <a:cubicBezTo>
                    <a:pt x="46" y="6"/>
                    <a:pt x="43" y="7"/>
                    <a:pt x="38" y="10"/>
                  </a:cubicBezTo>
                  <a:cubicBezTo>
                    <a:pt x="31" y="15"/>
                    <a:pt x="25" y="21"/>
                    <a:pt x="18" y="29"/>
                  </a:cubicBezTo>
                  <a:cubicBezTo>
                    <a:pt x="8" y="41"/>
                    <a:pt x="2" y="60"/>
                    <a:pt x="0" y="78"/>
                  </a:cubicBezTo>
                  <a:cubicBezTo>
                    <a:pt x="5" y="61"/>
                    <a:pt x="11" y="44"/>
                    <a:pt x="23" y="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Voľný tvar: obrazec 44"/>
            <p:cNvSpPr/>
            <p:nvPr/>
          </p:nvSpPr>
          <p:spPr>
            <a:xfrm>
              <a:off x="1482840" y="4967640"/>
              <a:ext cx="26280" cy="32760"/>
            </a:xfrm>
            <a:custGeom>
              <a:avLst/>
              <a:gdLst/>
              <a:ahLst/>
              <a:cxnLst/>
              <a:rect l="l" t="t" r="r" b="b"/>
              <a:pathLst>
                <a:path w="80" h="98">
                  <a:moveTo>
                    <a:pt x="0" y="49"/>
                  </a:moveTo>
                  <a:cubicBezTo>
                    <a:pt x="0" y="58"/>
                    <a:pt x="1" y="66"/>
                    <a:pt x="5" y="74"/>
                  </a:cubicBezTo>
                  <a:cubicBezTo>
                    <a:pt x="9" y="81"/>
                    <a:pt x="14" y="87"/>
                    <a:pt x="20" y="92"/>
                  </a:cubicBezTo>
                  <a:cubicBezTo>
                    <a:pt x="26" y="96"/>
                    <a:pt x="33" y="98"/>
                    <a:pt x="40" y="98"/>
                  </a:cubicBezTo>
                  <a:cubicBezTo>
                    <a:pt x="47" y="98"/>
                    <a:pt x="54" y="96"/>
                    <a:pt x="60" y="92"/>
                  </a:cubicBezTo>
                  <a:cubicBezTo>
                    <a:pt x="66" y="87"/>
                    <a:pt x="71" y="81"/>
                    <a:pt x="75" y="74"/>
                  </a:cubicBezTo>
                  <a:cubicBezTo>
                    <a:pt x="78" y="66"/>
                    <a:pt x="80" y="58"/>
                    <a:pt x="80" y="49"/>
                  </a:cubicBezTo>
                  <a:cubicBezTo>
                    <a:pt x="80" y="40"/>
                    <a:pt x="78" y="32"/>
                    <a:pt x="75" y="24"/>
                  </a:cubicBezTo>
                  <a:cubicBezTo>
                    <a:pt x="71" y="17"/>
                    <a:pt x="66" y="10"/>
                    <a:pt x="60" y="6"/>
                  </a:cubicBezTo>
                  <a:cubicBezTo>
                    <a:pt x="54" y="1"/>
                    <a:pt x="47" y="0"/>
                    <a:pt x="40" y="0"/>
                  </a:cubicBezTo>
                  <a:cubicBezTo>
                    <a:pt x="33" y="0"/>
                    <a:pt x="26" y="1"/>
                    <a:pt x="20" y="6"/>
                  </a:cubicBezTo>
                  <a:cubicBezTo>
                    <a:pt x="14" y="10"/>
                    <a:pt x="9" y="17"/>
                    <a:pt x="5" y="24"/>
                  </a:cubicBezTo>
                  <a:cubicBezTo>
                    <a:pt x="2" y="32"/>
                    <a:pt x="0" y="40"/>
                    <a:pt x="0" y="4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Voľný tvar: obrazec 45"/>
            <p:cNvSpPr/>
            <p:nvPr/>
          </p:nvSpPr>
          <p:spPr>
            <a:xfrm>
              <a:off x="1438200" y="5029920"/>
              <a:ext cx="27000" cy="21600"/>
            </a:xfrm>
            <a:custGeom>
              <a:avLst/>
              <a:gdLst/>
              <a:ahLst/>
              <a:cxnLst/>
              <a:rect l="l" t="t" r="r" b="b"/>
              <a:pathLst>
                <a:path w="82" h="67">
                  <a:moveTo>
                    <a:pt x="82" y="0"/>
                  </a:moveTo>
                  <a:cubicBezTo>
                    <a:pt x="55" y="0"/>
                    <a:pt x="27" y="0"/>
                    <a:pt x="0" y="0"/>
                  </a:cubicBezTo>
                  <a:cubicBezTo>
                    <a:pt x="0" y="22"/>
                    <a:pt x="0" y="45"/>
                    <a:pt x="0" y="67"/>
                  </a:cubicBezTo>
                  <a:cubicBezTo>
                    <a:pt x="27" y="67"/>
                    <a:pt x="55" y="67"/>
                    <a:pt x="82" y="67"/>
                  </a:cubicBezTo>
                  <a:cubicBezTo>
                    <a:pt x="82" y="45"/>
                    <a:pt x="82" y="22"/>
                    <a:pt x="8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Voľný tvar: obrazec 46"/>
            <p:cNvSpPr/>
            <p:nvPr/>
          </p:nvSpPr>
          <p:spPr>
            <a:xfrm>
              <a:off x="1397880" y="5009400"/>
              <a:ext cx="108360" cy="36720"/>
            </a:xfrm>
            <a:custGeom>
              <a:avLst/>
              <a:gdLst/>
              <a:ahLst/>
              <a:cxnLst/>
              <a:rect l="l" t="t" r="r" b="b"/>
              <a:pathLst>
                <a:path w="308" h="109">
                  <a:moveTo>
                    <a:pt x="75" y="94"/>
                  </a:moveTo>
                  <a:cubicBezTo>
                    <a:pt x="91" y="92"/>
                    <a:pt x="106" y="88"/>
                    <a:pt x="119" y="81"/>
                  </a:cubicBezTo>
                  <a:cubicBezTo>
                    <a:pt x="131" y="73"/>
                    <a:pt x="140" y="63"/>
                    <a:pt x="142" y="52"/>
                  </a:cubicBezTo>
                  <a:cubicBezTo>
                    <a:pt x="145" y="35"/>
                    <a:pt x="149" y="17"/>
                    <a:pt x="152" y="0"/>
                  </a:cubicBezTo>
                  <a:cubicBezTo>
                    <a:pt x="156" y="17"/>
                    <a:pt x="159" y="35"/>
                    <a:pt x="163" y="52"/>
                  </a:cubicBezTo>
                  <a:cubicBezTo>
                    <a:pt x="166" y="64"/>
                    <a:pt x="173" y="73"/>
                    <a:pt x="186" y="81"/>
                  </a:cubicBezTo>
                  <a:cubicBezTo>
                    <a:pt x="198" y="88"/>
                    <a:pt x="214" y="94"/>
                    <a:pt x="229" y="94"/>
                  </a:cubicBezTo>
                  <a:cubicBezTo>
                    <a:pt x="246" y="94"/>
                    <a:pt x="262" y="92"/>
                    <a:pt x="275" y="84"/>
                  </a:cubicBezTo>
                  <a:cubicBezTo>
                    <a:pt x="289" y="78"/>
                    <a:pt x="302" y="67"/>
                    <a:pt x="308" y="54"/>
                  </a:cubicBezTo>
                  <a:cubicBezTo>
                    <a:pt x="306" y="69"/>
                    <a:pt x="297" y="83"/>
                    <a:pt x="283" y="92"/>
                  </a:cubicBezTo>
                  <a:cubicBezTo>
                    <a:pt x="269" y="101"/>
                    <a:pt x="249" y="107"/>
                    <a:pt x="231" y="109"/>
                  </a:cubicBezTo>
                  <a:cubicBezTo>
                    <a:pt x="211" y="110"/>
                    <a:pt x="192" y="106"/>
                    <a:pt x="175" y="97"/>
                  </a:cubicBezTo>
                  <a:cubicBezTo>
                    <a:pt x="166" y="92"/>
                    <a:pt x="160" y="86"/>
                    <a:pt x="154" y="78"/>
                  </a:cubicBezTo>
                  <a:cubicBezTo>
                    <a:pt x="148" y="86"/>
                    <a:pt x="140" y="92"/>
                    <a:pt x="132" y="97"/>
                  </a:cubicBezTo>
                  <a:cubicBezTo>
                    <a:pt x="115" y="106"/>
                    <a:pt x="95" y="110"/>
                    <a:pt x="77" y="109"/>
                  </a:cubicBezTo>
                  <a:cubicBezTo>
                    <a:pt x="59" y="109"/>
                    <a:pt x="39" y="103"/>
                    <a:pt x="25" y="92"/>
                  </a:cubicBezTo>
                  <a:cubicBezTo>
                    <a:pt x="11" y="83"/>
                    <a:pt x="0" y="67"/>
                    <a:pt x="0" y="54"/>
                  </a:cubicBezTo>
                  <a:cubicBezTo>
                    <a:pt x="3" y="66"/>
                    <a:pt x="15" y="77"/>
                    <a:pt x="29" y="84"/>
                  </a:cubicBezTo>
                  <a:cubicBezTo>
                    <a:pt x="43" y="90"/>
                    <a:pt x="60" y="94"/>
                    <a:pt x="75" y="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Voľný tvar: obrazec 47"/>
            <p:cNvSpPr/>
            <p:nvPr/>
          </p:nvSpPr>
          <p:spPr>
            <a:xfrm>
              <a:off x="1432080" y="5002200"/>
              <a:ext cx="39600" cy="17280"/>
            </a:xfrm>
            <a:custGeom>
              <a:avLst/>
              <a:gdLst/>
              <a:ahLst/>
              <a:cxnLst/>
              <a:rect l="l" t="t" r="r" b="b"/>
              <a:pathLst>
                <a:path w="117" h="55">
                  <a:moveTo>
                    <a:pt x="59" y="0"/>
                  </a:moveTo>
                  <a:cubicBezTo>
                    <a:pt x="70" y="0"/>
                    <a:pt x="102" y="0"/>
                    <a:pt x="114" y="9"/>
                  </a:cubicBezTo>
                  <a:cubicBezTo>
                    <a:pt x="122" y="15"/>
                    <a:pt x="116" y="30"/>
                    <a:pt x="96" y="44"/>
                  </a:cubicBezTo>
                  <a:cubicBezTo>
                    <a:pt x="82" y="54"/>
                    <a:pt x="70" y="55"/>
                    <a:pt x="60" y="55"/>
                  </a:cubicBezTo>
                  <a:cubicBezTo>
                    <a:pt x="50" y="55"/>
                    <a:pt x="37" y="52"/>
                    <a:pt x="25" y="44"/>
                  </a:cubicBezTo>
                  <a:cubicBezTo>
                    <a:pt x="0" y="30"/>
                    <a:pt x="-4" y="15"/>
                    <a:pt x="4" y="9"/>
                  </a:cubicBezTo>
                  <a:cubicBezTo>
                    <a:pt x="14" y="0"/>
                    <a:pt x="48" y="0"/>
                    <a:pt x="59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" name="Voľný tvar: obrazec 48"/>
          <p:cNvSpPr/>
          <p:nvPr/>
        </p:nvSpPr>
        <p:spPr>
          <a:xfrm>
            <a:off x="6666840" y="4873680"/>
            <a:ext cx="149040" cy="226440"/>
          </a:xfrm>
          <a:custGeom>
            <a:avLst/>
            <a:gdLst/>
            <a:ahLst/>
            <a:cxnLst/>
            <a:rect l="l" t="t" r="r" b="b"/>
            <a:pathLst>
              <a:path w="421" h="636">
                <a:moveTo>
                  <a:pt x="240" y="544"/>
                </a:moveTo>
                <a:cubicBezTo>
                  <a:pt x="360" y="440"/>
                  <a:pt x="432" y="313"/>
                  <a:pt x="420" y="143"/>
                </a:cubicBezTo>
                <a:cubicBezTo>
                  <a:pt x="415" y="76"/>
                  <a:pt x="390" y="32"/>
                  <a:pt x="360" y="5"/>
                </a:cubicBezTo>
                <a:cubicBezTo>
                  <a:pt x="337" y="-16"/>
                  <a:pt x="196" y="32"/>
                  <a:pt x="196" y="185"/>
                </a:cubicBezTo>
                <a:cubicBezTo>
                  <a:pt x="198" y="474"/>
                  <a:pt x="65" y="484"/>
                  <a:pt x="0" y="634"/>
                </a:cubicBezTo>
                <a:cubicBezTo>
                  <a:pt x="69" y="645"/>
                  <a:pt x="152" y="622"/>
                  <a:pt x="240" y="54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Voľný tvar: obrazec 49"/>
          <p:cNvSpPr/>
          <p:nvPr/>
        </p:nvSpPr>
        <p:spPr>
          <a:xfrm>
            <a:off x="6652800" y="4866840"/>
            <a:ext cx="141120" cy="231480"/>
          </a:xfrm>
          <a:custGeom>
            <a:avLst/>
            <a:gdLst/>
            <a:ahLst/>
            <a:cxnLst/>
            <a:rect l="l" t="t" r="r" b="b"/>
            <a:pathLst>
              <a:path w="399" h="650">
                <a:moveTo>
                  <a:pt x="399" y="24"/>
                </a:moveTo>
                <a:cubicBezTo>
                  <a:pt x="323" y="-55"/>
                  <a:pt x="187" y="77"/>
                  <a:pt x="187" y="197"/>
                </a:cubicBezTo>
                <a:cubicBezTo>
                  <a:pt x="187" y="487"/>
                  <a:pt x="67" y="513"/>
                  <a:pt x="0" y="643"/>
                </a:cubicBezTo>
                <a:cubicBezTo>
                  <a:pt x="12" y="646"/>
                  <a:pt x="11" y="650"/>
                  <a:pt x="37" y="650"/>
                </a:cubicBezTo>
                <a:cubicBezTo>
                  <a:pt x="122" y="582"/>
                  <a:pt x="249" y="453"/>
                  <a:pt x="249" y="231"/>
                </a:cubicBezTo>
                <a:cubicBezTo>
                  <a:pt x="249" y="93"/>
                  <a:pt x="318" y="35"/>
                  <a:pt x="399" y="2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Voľný tvar: obrazec 50"/>
          <p:cNvSpPr/>
          <p:nvPr/>
        </p:nvSpPr>
        <p:spPr>
          <a:xfrm>
            <a:off x="6652800" y="4862520"/>
            <a:ext cx="132840" cy="232560"/>
          </a:xfrm>
          <a:custGeom>
            <a:avLst/>
            <a:gdLst/>
            <a:ahLst/>
            <a:cxnLst/>
            <a:rect l="l" t="t" r="r" b="b"/>
            <a:pathLst>
              <a:path w="376" h="653">
                <a:moveTo>
                  <a:pt x="376" y="17"/>
                </a:moveTo>
                <a:cubicBezTo>
                  <a:pt x="288" y="-36"/>
                  <a:pt x="159" y="40"/>
                  <a:pt x="159" y="186"/>
                </a:cubicBezTo>
                <a:cubicBezTo>
                  <a:pt x="159" y="423"/>
                  <a:pt x="53" y="414"/>
                  <a:pt x="0" y="529"/>
                </a:cubicBezTo>
                <a:cubicBezTo>
                  <a:pt x="0" y="570"/>
                  <a:pt x="0" y="612"/>
                  <a:pt x="0" y="653"/>
                </a:cubicBezTo>
                <a:cubicBezTo>
                  <a:pt x="37" y="628"/>
                  <a:pt x="212" y="479"/>
                  <a:pt x="212" y="218"/>
                </a:cubicBezTo>
                <a:cubicBezTo>
                  <a:pt x="212" y="79"/>
                  <a:pt x="293" y="19"/>
                  <a:pt x="376" y="1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Voľný tvar: obrazec 51"/>
          <p:cNvSpPr/>
          <p:nvPr/>
        </p:nvSpPr>
        <p:spPr>
          <a:xfrm>
            <a:off x="6320880" y="4901040"/>
            <a:ext cx="227520" cy="211680"/>
          </a:xfrm>
          <a:custGeom>
            <a:avLst/>
            <a:gdLst/>
            <a:ahLst/>
            <a:cxnLst/>
            <a:rect l="l" t="t" r="r" b="b"/>
            <a:pathLst>
              <a:path w="639" h="595">
                <a:moveTo>
                  <a:pt x="4" y="88"/>
                </a:moveTo>
                <a:cubicBezTo>
                  <a:pt x="-28" y="19"/>
                  <a:pt x="140" y="-18"/>
                  <a:pt x="198" y="9"/>
                </a:cubicBezTo>
                <a:cubicBezTo>
                  <a:pt x="198" y="48"/>
                  <a:pt x="198" y="86"/>
                  <a:pt x="198" y="125"/>
                </a:cubicBezTo>
                <a:cubicBezTo>
                  <a:pt x="133" y="112"/>
                  <a:pt x="27" y="136"/>
                  <a:pt x="4" y="88"/>
                </a:cubicBezTo>
                <a:moveTo>
                  <a:pt x="390" y="571"/>
                </a:moveTo>
                <a:cubicBezTo>
                  <a:pt x="390" y="537"/>
                  <a:pt x="503" y="469"/>
                  <a:pt x="639" y="469"/>
                </a:cubicBezTo>
                <a:cubicBezTo>
                  <a:pt x="639" y="511"/>
                  <a:pt x="639" y="553"/>
                  <a:pt x="639" y="595"/>
                </a:cubicBezTo>
                <a:cubicBezTo>
                  <a:pt x="556" y="587"/>
                  <a:pt x="390" y="606"/>
                  <a:pt x="390" y="571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Voľný tvar: obrazec 52"/>
          <p:cNvSpPr/>
          <p:nvPr/>
        </p:nvSpPr>
        <p:spPr>
          <a:xfrm>
            <a:off x="6404760" y="4830480"/>
            <a:ext cx="264960" cy="310320"/>
          </a:xfrm>
          <a:custGeom>
            <a:avLst/>
            <a:gdLst/>
            <a:ahLst/>
            <a:cxnLst/>
            <a:rect l="l" t="t" r="r" b="b"/>
            <a:pathLst>
              <a:path w="743" h="869">
                <a:moveTo>
                  <a:pt x="714" y="335"/>
                </a:moveTo>
                <a:cubicBezTo>
                  <a:pt x="675" y="238"/>
                  <a:pt x="571" y="120"/>
                  <a:pt x="419" y="55"/>
                </a:cubicBezTo>
                <a:cubicBezTo>
                  <a:pt x="39" y="-111"/>
                  <a:pt x="-99" y="141"/>
                  <a:pt x="74" y="268"/>
                </a:cubicBezTo>
                <a:cubicBezTo>
                  <a:pt x="277" y="418"/>
                  <a:pt x="258" y="657"/>
                  <a:pt x="336" y="756"/>
                </a:cubicBezTo>
                <a:cubicBezTo>
                  <a:pt x="254" y="777"/>
                  <a:pt x="194" y="821"/>
                  <a:pt x="194" y="846"/>
                </a:cubicBezTo>
                <a:cubicBezTo>
                  <a:pt x="194" y="881"/>
                  <a:pt x="359" y="862"/>
                  <a:pt x="442" y="869"/>
                </a:cubicBezTo>
                <a:cubicBezTo>
                  <a:pt x="580" y="869"/>
                  <a:pt x="691" y="841"/>
                  <a:pt x="691" y="807"/>
                </a:cubicBezTo>
                <a:cubicBezTo>
                  <a:pt x="693" y="781"/>
                  <a:pt x="689" y="765"/>
                  <a:pt x="682" y="751"/>
                </a:cubicBezTo>
                <a:cubicBezTo>
                  <a:pt x="749" y="652"/>
                  <a:pt x="763" y="455"/>
                  <a:pt x="714" y="33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Voľný tvar: obrazec 53"/>
          <p:cNvSpPr/>
          <p:nvPr/>
        </p:nvSpPr>
        <p:spPr>
          <a:xfrm>
            <a:off x="6508080" y="4936320"/>
            <a:ext cx="97560" cy="181440"/>
          </a:xfrm>
          <a:custGeom>
            <a:avLst/>
            <a:gdLst/>
            <a:ahLst/>
            <a:cxnLst/>
            <a:rect l="l" t="t" r="r" b="b"/>
            <a:pathLst>
              <a:path w="278" h="511">
                <a:moveTo>
                  <a:pt x="255" y="0"/>
                </a:moveTo>
                <a:cubicBezTo>
                  <a:pt x="135" y="10"/>
                  <a:pt x="27" y="120"/>
                  <a:pt x="27" y="257"/>
                </a:cubicBezTo>
                <a:cubicBezTo>
                  <a:pt x="29" y="379"/>
                  <a:pt x="105" y="441"/>
                  <a:pt x="80" y="450"/>
                </a:cubicBezTo>
                <a:cubicBezTo>
                  <a:pt x="-123" y="522"/>
                  <a:pt x="107" y="469"/>
                  <a:pt x="268" y="510"/>
                </a:cubicBezTo>
                <a:cubicBezTo>
                  <a:pt x="319" y="524"/>
                  <a:pt x="160" y="347"/>
                  <a:pt x="160" y="206"/>
                </a:cubicBezTo>
                <a:cubicBezTo>
                  <a:pt x="160" y="120"/>
                  <a:pt x="197" y="47"/>
                  <a:pt x="25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Voľný tvar: obrazec 54"/>
          <p:cNvSpPr/>
          <p:nvPr/>
        </p:nvSpPr>
        <p:spPr>
          <a:xfrm>
            <a:off x="6507000" y="4818960"/>
            <a:ext cx="177480" cy="279360"/>
          </a:xfrm>
          <a:custGeom>
            <a:avLst/>
            <a:gdLst/>
            <a:ahLst/>
            <a:cxnLst/>
            <a:rect l="l" t="t" r="r" b="b"/>
            <a:pathLst>
              <a:path w="500" h="783">
                <a:moveTo>
                  <a:pt x="138" y="34"/>
                </a:moveTo>
                <a:cubicBezTo>
                  <a:pt x="87" y="18"/>
                  <a:pt x="41" y="7"/>
                  <a:pt x="0" y="0"/>
                </a:cubicBezTo>
                <a:cubicBezTo>
                  <a:pt x="4" y="18"/>
                  <a:pt x="7" y="39"/>
                  <a:pt x="9" y="57"/>
                </a:cubicBezTo>
                <a:cubicBezTo>
                  <a:pt x="293" y="129"/>
                  <a:pt x="567" y="417"/>
                  <a:pt x="399" y="783"/>
                </a:cubicBezTo>
                <a:cubicBezTo>
                  <a:pt x="480" y="669"/>
                  <a:pt x="500" y="572"/>
                  <a:pt x="500" y="424"/>
                </a:cubicBezTo>
                <a:cubicBezTo>
                  <a:pt x="500" y="265"/>
                  <a:pt x="279" y="78"/>
                  <a:pt x="138" y="3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Voľný tvar: obrazec 55"/>
          <p:cNvSpPr/>
          <p:nvPr/>
        </p:nvSpPr>
        <p:spPr>
          <a:xfrm>
            <a:off x="6503400" y="4811400"/>
            <a:ext cx="194400" cy="288000"/>
          </a:xfrm>
          <a:custGeom>
            <a:avLst/>
            <a:gdLst/>
            <a:ahLst/>
            <a:cxnLst/>
            <a:rect l="l" t="t" r="r" b="b"/>
            <a:pathLst>
              <a:path w="547" h="807">
                <a:moveTo>
                  <a:pt x="0" y="0"/>
                </a:moveTo>
                <a:cubicBezTo>
                  <a:pt x="10" y="14"/>
                  <a:pt x="14" y="32"/>
                  <a:pt x="17" y="51"/>
                </a:cubicBezTo>
                <a:cubicBezTo>
                  <a:pt x="259" y="118"/>
                  <a:pt x="490" y="272"/>
                  <a:pt x="490" y="547"/>
                </a:cubicBezTo>
                <a:cubicBezTo>
                  <a:pt x="490" y="609"/>
                  <a:pt x="453" y="748"/>
                  <a:pt x="407" y="807"/>
                </a:cubicBezTo>
                <a:cubicBezTo>
                  <a:pt x="497" y="743"/>
                  <a:pt x="547" y="591"/>
                  <a:pt x="547" y="445"/>
                </a:cubicBezTo>
                <a:cubicBezTo>
                  <a:pt x="550" y="215"/>
                  <a:pt x="377" y="78"/>
                  <a:pt x="171" y="23"/>
                </a:cubicBezTo>
                <a:cubicBezTo>
                  <a:pt x="109" y="7"/>
                  <a:pt x="53" y="0"/>
                  <a:pt x="0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Voľný tvar: obrazec 56"/>
          <p:cNvSpPr/>
          <p:nvPr/>
        </p:nvSpPr>
        <p:spPr>
          <a:xfrm>
            <a:off x="6422760" y="4749120"/>
            <a:ext cx="44280" cy="46440"/>
          </a:xfrm>
          <a:custGeom>
            <a:avLst/>
            <a:gdLst/>
            <a:ahLst/>
            <a:cxnLst/>
            <a:rect l="l" t="t" r="r" b="b"/>
            <a:pathLst>
              <a:path w="130" h="136">
                <a:moveTo>
                  <a:pt x="1" y="136"/>
                </a:moveTo>
                <a:cubicBezTo>
                  <a:pt x="-6" y="64"/>
                  <a:pt x="36" y="45"/>
                  <a:pt x="54" y="0"/>
                </a:cubicBezTo>
                <a:cubicBezTo>
                  <a:pt x="79" y="41"/>
                  <a:pt x="123" y="51"/>
                  <a:pt x="130" y="122"/>
                </a:cubicBezTo>
                <a:cubicBezTo>
                  <a:pt x="87" y="127"/>
                  <a:pt x="44" y="131"/>
                  <a:pt x="1" y="13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Voľný tvar: obrazec 57"/>
          <p:cNvSpPr/>
          <p:nvPr/>
        </p:nvSpPr>
        <p:spPr>
          <a:xfrm>
            <a:off x="6351120" y="4745880"/>
            <a:ext cx="160200" cy="190080"/>
          </a:xfrm>
          <a:custGeom>
            <a:avLst/>
            <a:gdLst/>
            <a:ahLst/>
            <a:cxnLst/>
            <a:rect l="l" t="t" r="r" b="b"/>
            <a:pathLst>
              <a:path w="452" h="535">
                <a:moveTo>
                  <a:pt x="335" y="0"/>
                </a:moveTo>
                <a:cubicBezTo>
                  <a:pt x="308" y="41"/>
                  <a:pt x="261" y="50"/>
                  <a:pt x="252" y="122"/>
                </a:cubicBezTo>
                <a:cubicBezTo>
                  <a:pt x="128" y="127"/>
                  <a:pt x="-10" y="295"/>
                  <a:pt x="1" y="429"/>
                </a:cubicBezTo>
                <a:cubicBezTo>
                  <a:pt x="3" y="466"/>
                  <a:pt x="102" y="535"/>
                  <a:pt x="226" y="535"/>
                </a:cubicBezTo>
                <a:cubicBezTo>
                  <a:pt x="351" y="535"/>
                  <a:pt x="452" y="424"/>
                  <a:pt x="452" y="288"/>
                </a:cubicBezTo>
                <a:cubicBezTo>
                  <a:pt x="455" y="207"/>
                  <a:pt x="429" y="163"/>
                  <a:pt x="385" y="143"/>
                </a:cubicBezTo>
                <a:cubicBezTo>
                  <a:pt x="392" y="71"/>
                  <a:pt x="352" y="48"/>
                  <a:pt x="335" y="0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Voľný tvar: obrazec 58"/>
          <p:cNvSpPr/>
          <p:nvPr/>
        </p:nvSpPr>
        <p:spPr>
          <a:xfrm>
            <a:off x="6446520" y="4768920"/>
            <a:ext cx="33840" cy="68040"/>
          </a:xfrm>
          <a:custGeom>
            <a:avLst/>
            <a:gdLst/>
            <a:ahLst/>
            <a:cxnLst/>
            <a:rect l="l" t="t" r="r" b="b"/>
            <a:pathLst>
              <a:path w="101" h="196">
                <a:moveTo>
                  <a:pt x="40" y="194"/>
                </a:moveTo>
                <a:cubicBezTo>
                  <a:pt x="13" y="189"/>
                  <a:pt x="-9" y="189"/>
                  <a:pt x="3" y="90"/>
                </a:cubicBezTo>
                <a:cubicBezTo>
                  <a:pt x="10" y="37"/>
                  <a:pt x="43" y="30"/>
                  <a:pt x="63" y="0"/>
                </a:cubicBezTo>
                <a:cubicBezTo>
                  <a:pt x="76" y="35"/>
                  <a:pt x="104" y="51"/>
                  <a:pt x="100" y="104"/>
                </a:cubicBezTo>
                <a:cubicBezTo>
                  <a:pt x="88" y="203"/>
                  <a:pt x="68" y="199"/>
                  <a:pt x="40" y="194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Voľný tvar: obrazec 59"/>
          <p:cNvSpPr/>
          <p:nvPr/>
        </p:nvSpPr>
        <p:spPr>
          <a:xfrm>
            <a:off x="6388200" y="4827960"/>
            <a:ext cx="46440" cy="42480"/>
          </a:xfrm>
          <a:custGeom>
            <a:avLst/>
            <a:gdLst/>
            <a:ahLst/>
            <a:cxnLst/>
            <a:rect l="l" t="t" r="r" b="b"/>
            <a:pathLst>
              <a:path w="136" h="125">
                <a:moveTo>
                  <a:pt x="60" y="125"/>
                </a:moveTo>
                <a:cubicBezTo>
                  <a:pt x="18" y="125"/>
                  <a:pt x="20" y="96"/>
                  <a:pt x="0" y="81"/>
                </a:cubicBezTo>
                <a:cubicBezTo>
                  <a:pt x="20" y="54"/>
                  <a:pt x="18" y="0"/>
                  <a:pt x="60" y="0"/>
                </a:cubicBezTo>
                <a:cubicBezTo>
                  <a:pt x="101" y="0"/>
                  <a:pt x="111" y="54"/>
                  <a:pt x="136" y="81"/>
                </a:cubicBezTo>
                <a:cubicBezTo>
                  <a:pt x="111" y="96"/>
                  <a:pt x="101" y="125"/>
                  <a:pt x="60" y="125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Voľný tvar: obrazec 60"/>
          <p:cNvSpPr/>
          <p:nvPr/>
        </p:nvSpPr>
        <p:spPr>
          <a:xfrm>
            <a:off x="6395400" y="4838040"/>
            <a:ext cx="27360" cy="24840"/>
          </a:xfrm>
          <a:custGeom>
            <a:avLst/>
            <a:gdLst/>
            <a:ahLst/>
            <a:cxnLst/>
            <a:rect l="l" t="t" r="r" b="b"/>
            <a:pathLst>
              <a:path w="83" h="76">
                <a:moveTo>
                  <a:pt x="37" y="76"/>
                </a:moveTo>
                <a:cubicBezTo>
                  <a:pt x="11" y="76"/>
                  <a:pt x="12" y="57"/>
                  <a:pt x="0" y="48"/>
                </a:cubicBezTo>
                <a:cubicBezTo>
                  <a:pt x="12" y="32"/>
                  <a:pt x="11" y="0"/>
                  <a:pt x="37" y="0"/>
                </a:cubicBezTo>
                <a:cubicBezTo>
                  <a:pt x="62" y="0"/>
                  <a:pt x="68" y="32"/>
                  <a:pt x="83" y="48"/>
                </a:cubicBezTo>
                <a:cubicBezTo>
                  <a:pt x="68" y="57"/>
                  <a:pt x="62" y="76"/>
                  <a:pt x="37" y="7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Voľný tvar: obrazec 61"/>
          <p:cNvSpPr/>
          <p:nvPr/>
        </p:nvSpPr>
        <p:spPr>
          <a:xfrm>
            <a:off x="6381360" y="4843800"/>
            <a:ext cx="138960" cy="118440"/>
          </a:xfrm>
          <a:custGeom>
            <a:avLst/>
            <a:gdLst/>
            <a:ahLst/>
            <a:cxnLst/>
            <a:rect l="l" t="t" r="r" b="b"/>
            <a:pathLst>
              <a:path w="393" h="336">
                <a:moveTo>
                  <a:pt x="275" y="27"/>
                </a:moveTo>
                <a:cubicBezTo>
                  <a:pt x="219" y="-43"/>
                  <a:pt x="218" y="43"/>
                  <a:pt x="189" y="50"/>
                </a:cubicBezTo>
                <a:cubicBezTo>
                  <a:pt x="198" y="53"/>
                  <a:pt x="206" y="56"/>
                  <a:pt x="215" y="59"/>
                </a:cubicBezTo>
                <a:cubicBezTo>
                  <a:pt x="200" y="66"/>
                  <a:pt x="184" y="73"/>
                  <a:pt x="169" y="80"/>
                </a:cubicBezTo>
                <a:cubicBezTo>
                  <a:pt x="173" y="84"/>
                  <a:pt x="176" y="88"/>
                  <a:pt x="180" y="91"/>
                </a:cubicBezTo>
                <a:cubicBezTo>
                  <a:pt x="172" y="91"/>
                  <a:pt x="165" y="91"/>
                  <a:pt x="157" y="91"/>
                </a:cubicBezTo>
                <a:cubicBezTo>
                  <a:pt x="162" y="95"/>
                  <a:pt x="166" y="99"/>
                  <a:pt x="171" y="103"/>
                </a:cubicBezTo>
                <a:cubicBezTo>
                  <a:pt x="168" y="106"/>
                  <a:pt x="165" y="108"/>
                  <a:pt x="162" y="110"/>
                </a:cubicBezTo>
                <a:cubicBezTo>
                  <a:pt x="146" y="100"/>
                  <a:pt x="129" y="96"/>
                  <a:pt x="111" y="96"/>
                </a:cubicBezTo>
                <a:cubicBezTo>
                  <a:pt x="51" y="96"/>
                  <a:pt x="0" y="149"/>
                  <a:pt x="0" y="216"/>
                </a:cubicBezTo>
                <a:cubicBezTo>
                  <a:pt x="0" y="283"/>
                  <a:pt x="49" y="336"/>
                  <a:pt x="111" y="336"/>
                </a:cubicBezTo>
                <a:cubicBezTo>
                  <a:pt x="171" y="336"/>
                  <a:pt x="222" y="283"/>
                  <a:pt x="222" y="216"/>
                </a:cubicBezTo>
                <a:cubicBezTo>
                  <a:pt x="222" y="214"/>
                  <a:pt x="222" y="212"/>
                  <a:pt x="222" y="209"/>
                </a:cubicBezTo>
                <a:cubicBezTo>
                  <a:pt x="236" y="213"/>
                  <a:pt x="249" y="217"/>
                  <a:pt x="263" y="220"/>
                </a:cubicBezTo>
                <a:cubicBezTo>
                  <a:pt x="260" y="210"/>
                  <a:pt x="257" y="199"/>
                  <a:pt x="254" y="188"/>
                </a:cubicBezTo>
                <a:cubicBezTo>
                  <a:pt x="270" y="188"/>
                  <a:pt x="286" y="188"/>
                  <a:pt x="302" y="188"/>
                </a:cubicBezTo>
                <a:cubicBezTo>
                  <a:pt x="295" y="182"/>
                  <a:pt x="288" y="176"/>
                  <a:pt x="282" y="170"/>
                </a:cubicBezTo>
                <a:cubicBezTo>
                  <a:pt x="305" y="153"/>
                  <a:pt x="328" y="135"/>
                  <a:pt x="351" y="117"/>
                </a:cubicBezTo>
                <a:cubicBezTo>
                  <a:pt x="337" y="117"/>
                  <a:pt x="323" y="117"/>
                  <a:pt x="309" y="117"/>
                </a:cubicBezTo>
                <a:cubicBezTo>
                  <a:pt x="330" y="104"/>
                  <a:pt x="352" y="91"/>
                  <a:pt x="374" y="77"/>
                </a:cubicBezTo>
                <a:cubicBezTo>
                  <a:pt x="359" y="77"/>
                  <a:pt x="344" y="77"/>
                  <a:pt x="329" y="77"/>
                </a:cubicBezTo>
                <a:cubicBezTo>
                  <a:pt x="354" y="75"/>
                  <a:pt x="421" y="23"/>
                  <a:pt x="379" y="38"/>
                </a:cubicBezTo>
                <a:cubicBezTo>
                  <a:pt x="337" y="52"/>
                  <a:pt x="309" y="31"/>
                  <a:pt x="275" y="27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Voľný tvar: obrazec 62"/>
          <p:cNvSpPr/>
          <p:nvPr/>
        </p:nvSpPr>
        <p:spPr>
          <a:xfrm>
            <a:off x="6336000" y="4925160"/>
            <a:ext cx="178920" cy="89280"/>
          </a:xfrm>
          <a:custGeom>
            <a:avLst/>
            <a:gdLst/>
            <a:ahLst/>
            <a:cxnLst/>
            <a:rect l="l" t="t" r="r" b="b"/>
            <a:pathLst>
              <a:path w="504" h="255">
                <a:moveTo>
                  <a:pt x="197" y="126"/>
                </a:moveTo>
                <a:cubicBezTo>
                  <a:pt x="133" y="114"/>
                  <a:pt x="26" y="138"/>
                  <a:pt x="4" y="89"/>
                </a:cubicBezTo>
                <a:cubicBezTo>
                  <a:pt x="-28" y="20"/>
                  <a:pt x="167" y="-22"/>
                  <a:pt x="217" y="11"/>
                </a:cubicBezTo>
                <a:cubicBezTo>
                  <a:pt x="337" y="84"/>
                  <a:pt x="499" y="-58"/>
                  <a:pt x="504" y="156"/>
                </a:cubicBezTo>
                <a:cubicBezTo>
                  <a:pt x="506" y="209"/>
                  <a:pt x="379" y="364"/>
                  <a:pt x="197" y="126"/>
                </a:cubicBezTo>
                <a:close/>
              </a:path>
            </a:pathLst>
          </a:custGeom>
          <a:solidFill>
            <a:srgbClr val="74B53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Obdĺžnik 63"/>
          <p:cNvSpPr/>
          <p:nvPr/>
        </p:nvSpPr>
        <p:spPr>
          <a:xfrm>
            <a:off x="918000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Voľný tvar: obrazec 64"/>
          <p:cNvSpPr/>
          <p:nvPr/>
        </p:nvSpPr>
        <p:spPr>
          <a:xfrm>
            <a:off x="8820000" y="4500000"/>
            <a:ext cx="897480" cy="267480"/>
          </a:xfrm>
          <a:custGeom>
            <a:avLst/>
            <a:gdLst/>
            <a:ahLst/>
            <a:cxn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Voľný tvar: obrazec 65"/>
          <p:cNvSpPr/>
          <p:nvPr/>
        </p:nvSpPr>
        <p:spPr>
          <a:xfrm>
            <a:off x="8910000" y="432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Voľný tvar: obrazec 66"/>
          <p:cNvSpPr/>
          <p:nvPr/>
        </p:nvSpPr>
        <p:spPr>
          <a:xfrm>
            <a:off x="9000360" y="414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Voľný tvar: obrazec 67"/>
          <p:cNvSpPr/>
          <p:nvPr/>
        </p:nvSpPr>
        <p:spPr>
          <a:xfrm>
            <a:off x="9090000" y="396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Obdĺžnik 68"/>
          <p:cNvSpPr/>
          <p:nvPr/>
        </p:nvSpPr>
        <p:spPr>
          <a:xfrm>
            <a:off x="819036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Voľný tvar: obrazec 69"/>
          <p:cNvSpPr/>
          <p:nvPr/>
        </p:nvSpPr>
        <p:spPr>
          <a:xfrm>
            <a:off x="7920000" y="441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Voľný tvar: obrazec 70"/>
          <p:cNvSpPr/>
          <p:nvPr/>
        </p:nvSpPr>
        <p:spPr>
          <a:xfrm>
            <a:off x="8010360" y="423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Voľný tvar: obrazec 71"/>
          <p:cNvSpPr/>
          <p:nvPr/>
        </p:nvSpPr>
        <p:spPr>
          <a:xfrm>
            <a:off x="8100000" y="405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3" name="Skupina 72"/>
          <p:cNvGrpSpPr/>
          <p:nvPr/>
        </p:nvGrpSpPr>
        <p:grpSpPr>
          <a:xfrm>
            <a:off x="8820000" y="3600000"/>
            <a:ext cx="357480" cy="267480"/>
            <a:chOff x="8820000" y="3600000"/>
            <a:chExt cx="357480" cy="267480"/>
          </a:xfrm>
        </p:grpSpPr>
        <p:sp>
          <p:nvSpPr>
            <p:cNvPr id="74" name="Voľný tvar: obrazec 73"/>
            <p:cNvSpPr/>
            <p:nvPr/>
          </p:nvSpPr>
          <p:spPr>
            <a:xfrm>
              <a:off x="8968680" y="360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Voľný tvar: obrazec 74"/>
            <p:cNvSpPr/>
            <p:nvPr/>
          </p:nvSpPr>
          <p:spPr>
            <a:xfrm>
              <a:off x="8820000" y="360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Voľný tvar: obrazec 75"/>
            <p:cNvSpPr/>
            <p:nvPr/>
          </p:nvSpPr>
          <p:spPr>
            <a:xfrm>
              <a:off x="9140400" y="371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Voľný tvar: obrazec 76"/>
            <p:cNvSpPr/>
            <p:nvPr/>
          </p:nvSpPr>
          <p:spPr>
            <a:xfrm>
              <a:off x="9094680" y="372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Voľný tvar: obrazec 77"/>
            <p:cNvSpPr/>
            <p:nvPr/>
          </p:nvSpPr>
          <p:spPr>
            <a:xfrm>
              <a:off x="8844480" y="364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Voľný tvar: obrazec 78"/>
            <p:cNvSpPr/>
            <p:nvPr/>
          </p:nvSpPr>
          <p:spPr>
            <a:xfrm>
              <a:off x="8861400" y="369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Voľný tvar: obrazec 79"/>
            <p:cNvSpPr/>
            <p:nvPr/>
          </p:nvSpPr>
          <p:spPr>
            <a:xfrm>
              <a:off x="8887320" y="372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Voľný tvar: obrazec 80"/>
            <p:cNvSpPr/>
            <p:nvPr/>
          </p:nvSpPr>
          <p:spPr>
            <a:xfrm>
              <a:off x="8919000" y="376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" name="Skupina 81"/>
          <p:cNvGrpSpPr/>
          <p:nvPr/>
        </p:nvGrpSpPr>
        <p:grpSpPr>
          <a:xfrm>
            <a:off x="8460000" y="3780000"/>
            <a:ext cx="357480" cy="267480"/>
            <a:chOff x="8460000" y="3780000"/>
            <a:chExt cx="357480" cy="267480"/>
          </a:xfrm>
        </p:grpSpPr>
        <p:sp>
          <p:nvSpPr>
            <p:cNvPr id="83" name="Voľný tvar: obrazec 82"/>
            <p:cNvSpPr/>
            <p:nvPr/>
          </p:nvSpPr>
          <p:spPr>
            <a:xfrm>
              <a:off x="8608680" y="378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Voľný tvar: obrazec 83"/>
            <p:cNvSpPr/>
            <p:nvPr/>
          </p:nvSpPr>
          <p:spPr>
            <a:xfrm>
              <a:off x="8460000" y="378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Voľný tvar: obrazec 84"/>
            <p:cNvSpPr/>
            <p:nvPr/>
          </p:nvSpPr>
          <p:spPr>
            <a:xfrm>
              <a:off x="8780400" y="389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Voľný tvar: obrazec 85"/>
            <p:cNvSpPr/>
            <p:nvPr/>
          </p:nvSpPr>
          <p:spPr>
            <a:xfrm>
              <a:off x="8734680" y="390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Voľný tvar: obrazec 86"/>
            <p:cNvSpPr/>
            <p:nvPr/>
          </p:nvSpPr>
          <p:spPr>
            <a:xfrm>
              <a:off x="8484480" y="382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Voľný tvar: obrazec 87"/>
            <p:cNvSpPr/>
            <p:nvPr/>
          </p:nvSpPr>
          <p:spPr>
            <a:xfrm>
              <a:off x="8501400" y="387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Voľný tvar: obrazec 88"/>
            <p:cNvSpPr/>
            <p:nvPr/>
          </p:nvSpPr>
          <p:spPr>
            <a:xfrm>
              <a:off x="8527320" y="390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Voľný tvar: obrazec 89"/>
            <p:cNvSpPr/>
            <p:nvPr/>
          </p:nvSpPr>
          <p:spPr>
            <a:xfrm>
              <a:off x="8559000" y="394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solidFill>
            <a:srgbClr val="74B531"/>
          </a:solidFill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609399-1D73-4467-9321-315B5A42F3AE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 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bdĺžnik 131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Obdĺžnik 132"/>
          <p:cNvSpPr/>
          <p:nvPr/>
        </p:nvSpPr>
        <p:spPr>
          <a:xfrm>
            <a:off x="918036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Voľný tvar: obrazec 133"/>
          <p:cNvSpPr/>
          <p:nvPr/>
        </p:nvSpPr>
        <p:spPr>
          <a:xfrm>
            <a:off x="8820360" y="4500000"/>
            <a:ext cx="897480" cy="267480"/>
          </a:xfrm>
          <a:custGeom>
            <a:avLst/>
            <a:gdLst/>
            <a:ahLst/>
            <a:cxnLst/>
            <a:rect l="l" t="t" r="r" b="b"/>
            <a:pathLst>
              <a:path w="7193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1133" y="21600"/>
                </a:lnTo>
                <a:arcTo wR="39533" hR="10800" stAng="5400000" swAng="5400000"/>
                <a:lnTo>
                  <a:pt x="21600" y="10800"/>
                </a:lnTo>
                <a:arcTo wR="39533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Voľný tvar: obrazec 134"/>
          <p:cNvSpPr/>
          <p:nvPr/>
        </p:nvSpPr>
        <p:spPr>
          <a:xfrm>
            <a:off x="8910360" y="432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Voľný tvar: obrazec 135"/>
          <p:cNvSpPr/>
          <p:nvPr/>
        </p:nvSpPr>
        <p:spPr>
          <a:xfrm>
            <a:off x="9000720" y="414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Voľný tvar: obrazec 136"/>
          <p:cNvSpPr/>
          <p:nvPr/>
        </p:nvSpPr>
        <p:spPr>
          <a:xfrm>
            <a:off x="9090360" y="396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Obdĺžnik 137"/>
          <p:cNvSpPr/>
          <p:nvPr/>
        </p:nvSpPr>
        <p:spPr>
          <a:xfrm>
            <a:off x="8190720" y="4140000"/>
            <a:ext cx="177480" cy="897480"/>
          </a:xfrm>
          <a:prstGeom prst="rect">
            <a:avLst/>
          </a:pr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Voľný tvar: obrazec 138"/>
          <p:cNvSpPr/>
          <p:nvPr/>
        </p:nvSpPr>
        <p:spPr>
          <a:xfrm>
            <a:off x="7920360" y="4410000"/>
            <a:ext cx="717480" cy="267480"/>
          </a:xfrm>
          <a:custGeom>
            <a:avLst/>
            <a:gdLst/>
            <a:ahLst/>
            <a:cxnLst/>
            <a:rect l="l" t="t" r="r" b="b"/>
            <a:pathLst>
              <a:path w="57552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46752" y="21600"/>
                </a:lnTo>
                <a:arcTo wR="25152" hR="10800" stAng="5400000" swAng="5400000"/>
                <a:lnTo>
                  <a:pt x="21600" y="10800"/>
                </a:lnTo>
                <a:arcTo wR="25152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Voľný tvar: obrazec 139"/>
          <p:cNvSpPr/>
          <p:nvPr/>
        </p:nvSpPr>
        <p:spPr>
          <a:xfrm>
            <a:off x="8010720" y="4230000"/>
            <a:ext cx="537480" cy="267480"/>
          </a:xfrm>
          <a:custGeom>
            <a:avLst/>
            <a:gdLst/>
            <a:ahLst/>
            <a:cxnLst/>
            <a:rect l="l" t="t" r="r" b="b"/>
            <a:pathLst>
              <a:path w="4317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2371" y="21600"/>
                </a:lnTo>
                <a:arcTo wR="10771" hR="10800" stAng="5400000" swAng="5400000"/>
                <a:lnTo>
                  <a:pt x="21600" y="10800"/>
                </a:lnTo>
                <a:arcTo wR="10771" hR="10800" stAng="10800000" swAng="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Voľný tvar: obrazec 140"/>
          <p:cNvSpPr/>
          <p:nvPr/>
        </p:nvSpPr>
        <p:spPr>
          <a:xfrm>
            <a:off x="8100360" y="4050000"/>
            <a:ext cx="357480" cy="267480"/>
          </a:xfrm>
          <a:custGeom>
            <a:avLst/>
            <a:gdLst/>
            <a:ahLst/>
            <a:cxnLst/>
            <a:rect l="l" t="t" r="r" b="b"/>
            <a:pathLst>
              <a:path w="2879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990" y="21600"/>
                </a:lnTo>
                <a:arcTo wR="3610" hR="10800" stAng="5400000" swAng="-5400000"/>
                <a:lnTo>
                  <a:pt x="21600" y="10800"/>
                </a:lnTo>
                <a:arcTo wR="3610" hR="10800" stAng="0" swAng="-5400000"/>
                <a:close/>
              </a:path>
            </a:pathLst>
          </a:custGeom>
          <a:solidFill>
            <a:srgbClr val="74B531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2" name="Skupina 141"/>
          <p:cNvGrpSpPr/>
          <p:nvPr/>
        </p:nvGrpSpPr>
        <p:grpSpPr>
          <a:xfrm>
            <a:off x="8640000" y="3690000"/>
            <a:ext cx="357480" cy="267480"/>
            <a:chOff x="8640000" y="3690000"/>
            <a:chExt cx="357480" cy="267480"/>
          </a:xfrm>
        </p:grpSpPr>
        <p:sp>
          <p:nvSpPr>
            <p:cNvPr id="143" name="Voľný tvar: obrazec 142"/>
            <p:cNvSpPr/>
            <p:nvPr/>
          </p:nvSpPr>
          <p:spPr>
            <a:xfrm>
              <a:off x="8788680" y="369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Voľný tvar: obrazec 143"/>
            <p:cNvSpPr/>
            <p:nvPr/>
          </p:nvSpPr>
          <p:spPr>
            <a:xfrm>
              <a:off x="8640000" y="369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Voľný tvar: obrazec 144"/>
            <p:cNvSpPr/>
            <p:nvPr/>
          </p:nvSpPr>
          <p:spPr>
            <a:xfrm>
              <a:off x="8960400" y="380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Voľný tvar: obrazec 145"/>
            <p:cNvSpPr/>
            <p:nvPr/>
          </p:nvSpPr>
          <p:spPr>
            <a:xfrm>
              <a:off x="8914680" y="381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Voľný tvar: obrazec 146"/>
            <p:cNvSpPr/>
            <p:nvPr/>
          </p:nvSpPr>
          <p:spPr>
            <a:xfrm>
              <a:off x="8664480" y="373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Voľný tvar: obrazec 147"/>
            <p:cNvSpPr/>
            <p:nvPr/>
          </p:nvSpPr>
          <p:spPr>
            <a:xfrm>
              <a:off x="8681400" y="378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Voľný tvar: obrazec 148"/>
            <p:cNvSpPr/>
            <p:nvPr/>
          </p:nvSpPr>
          <p:spPr>
            <a:xfrm>
              <a:off x="8707320" y="381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Voľný tvar: obrazec 149"/>
            <p:cNvSpPr/>
            <p:nvPr/>
          </p:nvSpPr>
          <p:spPr>
            <a:xfrm>
              <a:off x="8739000" y="385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1" name="Skupina 150"/>
          <p:cNvGrpSpPr/>
          <p:nvPr/>
        </p:nvGrpSpPr>
        <p:grpSpPr>
          <a:xfrm>
            <a:off x="9180000" y="3510000"/>
            <a:ext cx="357480" cy="267480"/>
            <a:chOff x="9180000" y="3510000"/>
            <a:chExt cx="357480" cy="267480"/>
          </a:xfrm>
        </p:grpSpPr>
        <p:sp>
          <p:nvSpPr>
            <p:cNvPr id="152" name="Voľný tvar: obrazec 151"/>
            <p:cNvSpPr/>
            <p:nvPr/>
          </p:nvSpPr>
          <p:spPr>
            <a:xfrm>
              <a:off x="9328680" y="3510000"/>
              <a:ext cx="84960" cy="154080"/>
            </a:xfrm>
            <a:custGeom>
              <a:avLst/>
              <a:gdLst/>
              <a:ahLst/>
              <a:cxnLst/>
              <a:rect l="l" t="t" r="r" b="b"/>
              <a:pathLst>
                <a:path w="243" h="435">
                  <a:moveTo>
                    <a:pt x="200" y="140"/>
                  </a:moveTo>
                  <a:cubicBezTo>
                    <a:pt x="157" y="59"/>
                    <a:pt x="65" y="-11"/>
                    <a:pt x="27" y="1"/>
                  </a:cubicBezTo>
                  <a:cubicBezTo>
                    <a:pt x="-1" y="14"/>
                    <a:pt x="31" y="68"/>
                    <a:pt x="57" y="97"/>
                  </a:cubicBezTo>
                  <a:cubicBezTo>
                    <a:pt x="60" y="99"/>
                    <a:pt x="58" y="103"/>
                    <a:pt x="54" y="103"/>
                  </a:cubicBezTo>
                  <a:cubicBezTo>
                    <a:pt x="42" y="100"/>
                    <a:pt x="28" y="100"/>
                    <a:pt x="22" y="107"/>
                  </a:cubicBezTo>
                  <a:cubicBezTo>
                    <a:pt x="8" y="124"/>
                    <a:pt x="28" y="148"/>
                    <a:pt x="45" y="164"/>
                  </a:cubicBezTo>
                  <a:cubicBezTo>
                    <a:pt x="48" y="166"/>
                    <a:pt x="46" y="171"/>
                    <a:pt x="42" y="170"/>
                  </a:cubicBezTo>
                  <a:cubicBezTo>
                    <a:pt x="27" y="167"/>
                    <a:pt x="12" y="167"/>
                    <a:pt x="7" y="173"/>
                  </a:cubicBezTo>
                  <a:cubicBezTo>
                    <a:pt x="-14" y="198"/>
                    <a:pt x="17" y="271"/>
                    <a:pt x="35" y="298"/>
                  </a:cubicBezTo>
                  <a:cubicBezTo>
                    <a:pt x="57" y="330"/>
                    <a:pt x="80" y="362"/>
                    <a:pt x="109" y="387"/>
                  </a:cubicBezTo>
                  <a:cubicBezTo>
                    <a:pt x="139" y="413"/>
                    <a:pt x="176" y="432"/>
                    <a:pt x="215" y="435"/>
                  </a:cubicBezTo>
                  <a:cubicBezTo>
                    <a:pt x="217" y="435"/>
                    <a:pt x="219" y="435"/>
                    <a:pt x="220" y="435"/>
                  </a:cubicBezTo>
                  <a:cubicBezTo>
                    <a:pt x="222" y="434"/>
                    <a:pt x="223" y="431"/>
                    <a:pt x="224" y="429"/>
                  </a:cubicBezTo>
                  <a:cubicBezTo>
                    <a:pt x="231" y="411"/>
                    <a:pt x="233" y="404"/>
                    <a:pt x="236" y="389"/>
                  </a:cubicBezTo>
                  <a:cubicBezTo>
                    <a:pt x="239" y="328"/>
                    <a:pt x="262" y="259"/>
                    <a:pt x="200" y="14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Voľný tvar: obrazec 152"/>
            <p:cNvSpPr/>
            <p:nvPr/>
          </p:nvSpPr>
          <p:spPr>
            <a:xfrm>
              <a:off x="9180000" y="3510000"/>
              <a:ext cx="324000" cy="267480"/>
            </a:xfrm>
            <a:custGeom>
              <a:avLst/>
              <a:gdLst/>
              <a:ahLst/>
              <a:cxnLst/>
              <a:rect l="l" t="t" r="r" b="b"/>
              <a:pathLst>
                <a:path w="907" h="750">
                  <a:moveTo>
                    <a:pt x="752" y="285"/>
                  </a:moveTo>
                  <a:cubicBezTo>
                    <a:pt x="700" y="293"/>
                    <a:pt x="647" y="342"/>
                    <a:pt x="620" y="386"/>
                  </a:cubicBezTo>
                  <a:cubicBezTo>
                    <a:pt x="619" y="389"/>
                    <a:pt x="616" y="392"/>
                    <a:pt x="613" y="393"/>
                  </a:cubicBezTo>
                  <a:cubicBezTo>
                    <a:pt x="609" y="393"/>
                    <a:pt x="606" y="390"/>
                    <a:pt x="603" y="388"/>
                  </a:cubicBezTo>
                  <a:cubicBezTo>
                    <a:pt x="575" y="362"/>
                    <a:pt x="538" y="329"/>
                    <a:pt x="492" y="272"/>
                  </a:cubicBezTo>
                  <a:cubicBezTo>
                    <a:pt x="472" y="247"/>
                    <a:pt x="373" y="128"/>
                    <a:pt x="276" y="60"/>
                  </a:cubicBezTo>
                  <a:cubicBezTo>
                    <a:pt x="192" y="2"/>
                    <a:pt x="86" y="-13"/>
                    <a:pt x="50" y="11"/>
                  </a:cubicBezTo>
                  <a:cubicBezTo>
                    <a:pt x="33" y="22"/>
                    <a:pt x="30" y="47"/>
                    <a:pt x="37" y="66"/>
                  </a:cubicBezTo>
                  <a:cubicBezTo>
                    <a:pt x="45" y="85"/>
                    <a:pt x="71" y="107"/>
                    <a:pt x="91" y="116"/>
                  </a:cubicBezTo>
                  <a:cubicBezTo>
                    <a:pt x="66" y="113"/>
                    <a:pt x="34" y="133"/>
                    <a:pt x="34" y="157"/>
                  </a:cubicBezTo>
                  <a:cubicBezTo>
                    <a:pt x="34" y="199"/>
                    <a:pt x="109" y="245"/>
                    <a:pt x="133" y="252"/>
                  </a:cubicBezTo>
                  <a:cubicBezTo>
                    <a:pt x="112" y="253"/>
                    <a:pt x="95" y="277"/>
                    <a:pt x="100" y="297"/>
                  </a:cubicBezTo>
                  <a:cubicBezTo>
                    <a:pt x="109" y="336"/>
                    <a:pt x="181" y="354"/>
                    <a:pt x="203" y="357"/>
                  </a:cubicBezTo>
                  <a:cubicBezTo>
                    <a:pt x="183" y="361"/>
                    <a:pt x="172" y="386"/>
                    <a:pt x="179" y="405"/>
                  </a:cubicBezTo>
                  <a:cubicBezTo>
                    <a:pt x="190" y="435"/>
                    <a:pt x="262" y="454"/>
                    <a:pt x="282" y="458"/>
                  </a:cubicBezTo>
                  <a:cubicBezTo>
                    <a:pt x="264" y="474"/>
                    <a:pt x="271" y="500"/>
                    <a:pt x="290" y="514"/>
                  </a:cubicBezTo>
                  <a:cubicBezTo>
                    <a:pt x="306" y="527"/>
                    <a:pt x="328" y="535"/>
                    <a:pt x="349" y="538"/>
                  </a:cubicBezTo>
                  <a:cubicBezTo>
                    <a:pt x="295" y="532"/>
                    <a:pt x="232" y="524"/>
                    <a:pt x="179" y="523"/>
                  </a:cubicBezTo>
                  <a:cubicBezTo>
                    <a:pt x="127" y="522"/>
                    <a:pt x="48" y="539"/>
                    <a:pt x="0" y="582"/>
                  </a:cubicBezTo>
                  <a:cubicBezTo>
                    <a:pt x="69" y="610"/>
                    <a:pt x="149" y="669"/>
                    <a:pt x="180" y="750"/>
                  </a:cubicBezTo>
                  <a:cubicBezTo>
                    <a:pt x="231" y="748"/>
                    <a:pt x="267" y="720"/>
                    <a:pt x="307" y="690"/>
                  </a:cubicBezTo>
                  <a:cubicBezTo>
                    <a:pt x="313" y="685"/>
                    <a:pt x="319" y="680"/>
                    <a:pt x="327" y="679"/>
                  </a:cubicBezTo>
                  <a:cubicBezTo>
                    <a:pt x="332" y="679"/>
                    <a:pt x="338" y="680"/>
                    <a:pt x="343" y="682"/>
                  </a:cubicBezTo>
                  <a:cubicBezTo>
                    <a:pt x="365" y="689"/>
                    <a:pt x="466" y="740"/>
                    <a:pt x="594" y="734"/>
                  </a:cubicBezTo>
                  <a:cubicBezTo>
                    <a:pt x="692" y="729"/>
                    <a:pt x="777" y="688"/>
                    <a:pt x="817" y="613"/>
                  </a:cubicBezTo>
                  <a:cubicBezTo>
                    <a:pt x="856" y="540"/>
                    <a:pt x="860" y="462"/>
                    <a:pt x="864" y="440"/>
                  </a:cubicBezTo>
                  <a:cubicBezTo>
                    <a:pt x="868" y="419"/>
                    <a:pt x="888" y="408"/>
                    <a:pt x="907" y="402"/>
                  </a:cubicBezTo>
                  <a:cubicBezTo>
                    <a:pt x="905" y="381"/>
                    <a:pt x="908" y="354"/>
                    <a:pt x="905" y="332"/>
                  </a:cubicBezTo>
                  <a:cubicBezTo>
                    <a:pt x="865" y="299"/>
                    <a:pt x="804" y="277"/>
                    <a:pt x="752" y="28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Voľný tvar: obrazec 153"/>
            <p:cNvSpPr/>
            <p:nvPr/>
          </p:nvSpPr>
          <p:spPr>
            <a:xfrm>
              <a:off x="9500400" y="3628800"/>
              <a:ext cx="37080" cy="24840"/>
            </a:xfrm>
            <a:custGeom>
              <a:avLst/>
              <a:gdLst/>
              <a:ahLst/>
              <a:cxnLst/>
              <a:rect l="l" t="t" r="r" b="b"/>
              <a:pathLst>
                <a:path w="110" h="76">
                  <a:moveTo>
                    <a:pt x="24" y="1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8" y="1"/>
                    <a:pt x="6" y="3"/>
                    <a:pt x="4" y="8"/>
                  </a:cubicBezTo>
                  <a:cubicBezTo>
                    <a:pt x="-2" y="20"/>
                    <a:pt x="0" y="60"/>
                    <a:pt x="3" y="68"/>
                  </a:cubicBezTo>
                  <a:cubicBezTo>
                    <a:pt x="5" y="73"/>
                    <a:pt x="8" y="76"/>
                    <a:pt x="14" y="76"/>
                  </a:cubicBezTo>
                  <a:cubicBezTo>
                    <a:pt x="16" y="76"/>
                    <a:pt x="19" y="75"/>
                    <a:pt x="21" y="74"/>
                  </a:cubicBezTo>
                  <a:cubicBezTo>
                    <a:pt x="28" y="72"/>
                    <a:pt x="36" y="69"/>
                    <a:pt x="44" y="67"/>
                  </a:cubicBezTo>
                  <a:cubicBezTo>
                    <a:pt x="64" y="60"/>
                    <a:pt x="83" y="54"/>
                    <a:pt x="102" y="47"/>
                  </a:cubicBezTo>
                  <a:cubicBezTo>
                    <a:pt x="105" y="46"/>
                    <a:pt x="109" y="45"/>
                    <a:pt x="110" y="42"/>
                  </a:cubicBezTo>
                  <a:cubicBezTo>
                    <a:pt x="111" y="38"/>
                    <a:pt x="107" y="34"/>
                    <a:pt x="104" y="31"/>
                  </a:cubicBezTo>
                  <a:cubicBezTo>
                    <a:pt x="78" y="19"/>
                    <a:pt x="51" y="9"/>
                    <a:pt x="24" y="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Voľný tvar: obrazec 154"/>
            <p:cNvSpPr/>
            <p:nvPr/>
          </p:nvSpPr>
          <p:spPr>
            <a:xfrm>
              <a:off x="9454680" y="3630960"/>
              <a:ext cx="18360" cy="17640"/>
            </a:xfrm>
            <a:custGeom>
              <a:avLst/>
              <a:gdLst/>
              <a:ahLst/>
              <a:cxnLst/>
              <a:rect l="l" t="t" r="r" b="b"/>
              <a:pathLst>
                <a:path w="58" h="56">
                  <a:moveTo>
                    <a:pt x="0" y="28"/>
                  </a:moveTo>
                  <a:cubicBezTo>
                    <a:pt x="0" y="33"/>
                    <a:pt x="2" y="38"/>
                    <a:pt x="4" y="42"/>
                  </a:cubicBezTo>
                  <a:cubicBezTo>
                    <a:pt x="6" y="46"/>
                    <a:pt x="10" y="50"/>
                    <a:pt x="14" y="52"/>
                  </a:cubicBezTo>
                  <a:cubicBezTo>
                    <a:pt x="19" y="55"/>
                    <a:pt x="24" y="56"/>
                    <a:pt x="29" y="56"/>
                  </a:cubicBezTo>
                  <a:cubicBezTo>
                    <a:pt x="34" y="56"/>
                    <a:pt x="39" y="55"/>
                    <a:pt x="43" y="52"/>
                  </a:cubicBezTo>
                  <a:cubicBezTo>
                    <a:pt x="48" y="50"/>
                    <a:pt x="52" y="46"/>
                    <a:pt x="54" y="42"/>
                  </a:cubicBezTo>
                  <a:cubicBezTo>
                    <a:pt x="57" y="38"/>
                    <a:pt x="58" y="33"/>
                    <a:pt x="58" y="28"/>
                  </a:cubicBezTo>
                  <a:cubicBezTo>
                    <a:pt x="58" y="23"/>
                    <a:pt x="57" y="18"/>
                    <a:pt x="54" y="14"/>
                  </a:cubicBezTo>
                  <a:cubicBezTo>
                    <a:pt x="51" y="10"/>
                    <a:pt x="48" y="6"/>
                    <a:pt x="43" y="4"/>
                  </a:cubicBezTo>
                  <a:cubicBezTo>
                    <a:pt x="39" y="1"/>
                    <a:pt x="34" y="0"/>
                    <a:pt x="29" y="0"/>
                  </a:cubicBezTo>
                  <a:cubicBezTo>
                    <a:pt x="24" y="0"/>
                    <a:pt x="19" y="1"/>
                    <a:pt x="14" y="4"/>
                  </a:cubicBezTo>
                  <a:cubicBezTo>
                    <a:pt x="10" y="6"/>
                    <a:pt x="6" y="10"/>
                    <a:pt x="4" y="14"/>
                  </a:cubicBezTo>
                  <a:cubicBezTo>
                    <a:pt x="2" y="18"/>
                    <a:pt x="0" y="23"/>
                    <a:pt x="0" y="2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Voľný tvar: obrazec 155"/>
            <p:cNvSpPr/>
            <p:nvPr/>
          </p:nvSpPr>
          <p:spPr>
            <a:xfrm>
              <a:off x="9204480" y="3551760"/>
              <a:ext cx="47520" cy="17640"/>
            </a:xfrm>
            <a:custGeom>
              <a:avLst/>
              <a:gdLst/>
              <a:ahLst/>
              <a:cxnLst/>
              <a:rect l="l" t="t" r="r" b="b"/>
              <a:pathLst>
                <a:path w="139" h="56">
                  <a:moveTo>
                    <a:pt x="77" y="27"/>
                  </a:moveTo>
                  <a:cubicBezTo>
                    <a:pt x="80" y="29"/>
                    <a:pt x="100" y="38"/>
                    <a:pt x="118" y="45"/>
                  </a:cubicBezTo>
                  <a:cubicBezTo>
                    <a:pt x="127" y="48"/>
                    <a:pt x="139" y="52"/>
                    <a:pt x="139" y="54"/>
                  </a:cubicBezTo>
                  <a:cubicBezTo>
                    <a:pt x="139" y="58"/>
                    <a:pt x="128" y="56"/>
                    <a:pt x="119" y="54"/>
                  </a:cubicBezTo>
                  <a:cubicBezTo>
                    <a:pt x="96" y="49"/>
                    <a:pt x="71" y="41"/>
                    <a:pt x="50" y="30"/>
                  </a:cubicBezTo>
                  <a:cubicBezTo>
                    <a:pt x="44" y="28"/>
                    <a:pt x="9" y="9"/>
                    <a:pt x="0" y="3"/>
                  </a:cubicBezTo>
                  <a:cubicBezTo>
                    <a:pt x="7" y="0"/>
                    <a:pt x="17" y="0"/>
                    <a:pt x="24" y="0"/>
                  </a:cubicBezTo>
                  <a:cubicBezTo>
                    <a:pt x="42" y="11"/>
                    <a:pt x="58" y="19"/>
                    <a:pt x="77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Voľný tvar: obrazec 156"/>
            <p:cNvSpPr/>
            <p:nvPr/>
          </p:nvSpPr>
          <p:spPr>
            <a:xfrm>
              <a:off x="9221400" y="3600720"/>
              <a:ext cx="54360" cy="9000"/>
            </a:xfrm>
            <a:custGeom>
              <a:avLst/>
              <a:gdLst/>
              <a:ahLst/>
              <a:cxnLst/>
              <a:rect l="l" t="t" r="r" b="b"/>
              <a:pathLst>
                <a:path w="158" h="32">
                  <a:moveTo>
                    <a:pt x="125" y="23"/>
                  </a:moveTo>
                  <a:cubicBezTo>
                    <a:pt x="136" y="25"/>
                    <a:pt x="158" y="25"/>
                    <a:pt x="158" y="29"/>
                  </a:cubicBezTo>
                  <a:cubicBezTo>
                    <a:pt x="158" y="32"/>
                    <a:pt x="139" y="32"/>
                    <a:pt x="127" y="32"/>
                  </a:cubicBezTo>
                  <a:cubicBezTo>
                    <a:pt x="84" y="32"/>
                    <a:pt x="37" y="26"/>
                    <a:pt x="0" y="8"/>
                  </a:cubicBezTo>
                  <a:cubicBezTo>
                    <a:pt x="4" y="4"/>
                    <a:pt x="13" y="0"/>
                    <a:pt x="19" y="0"/>
                  </a:cubicBezTo>
                  <a:cubicBezTo>
                    <a:pt x="60" y="16"/>
                    <a:pt x="110" y="21"/>
                    <a:pt x="125" y="2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Voľný tvar: obrazec 157"/>
            <p:cNvSpPr/>
            <p:nvPr/>
          </p:nvSpPr>
          <p:spPr>
            <a:xfrm>
              <a:off x="9247320" y="3638520"/>
              <a:ext cx="48960" cy="4680"/>
            </a:xfrm>
            <a:custGeom>
              <a:avLst/>
              <a:gdLst/>
              <a:ahLst/>
              <a:cxnLst/>
              <a:rect l="l" t="t" r="r" b="b"/>
              <a:pathLst>
                <a:path w="143" h="20">
                  <a:moveTo>
                    <a:pt x="106" y="9"/>
                  </a:moveTo>
                  <a:cubicBezTo>
                    <a:pt x="126" y="11"/>
                    <a:pt x="142" y="9"/>
                    <a:pt x="143" y="12"/>
                  </a:cubicBezTo>
                  <a:cubicBezTo>
                    <a:pt x="144" y="17"/>
                    <a:pt x="123" y="18"/>
                    <a:pt x="112" y="18"/>
                  </a:cubicBezTo>
                  <a:cubicBezTo>
                    <a:pt x="79" y="20"/>
                    <a:pt x="56" y="22"/>
                    <a:pt x="19" y="15"/>
                  </a:cubicBezTo>
                  <a:cubicBezTo>
                    <a:pt x="15" y="15"/>
                    <a:pt x="-1" y="12"/>
                    <a:pt x="0" y="10"/>
                  </a:cubicBezTo>
                  <a:cubicBezTo>
                    <a:pt x="3" y="6"/>
                    <a:pt x="11" y="1"/>
                    <a:pt x="16" y="0"/>
                  </a:cubicBezTo>
                  <a:cubicBezTo>
                    <a:pt x="37" y="5"/>
                    <a:pt x="85" y="8"/>
                    <a:pt x="106" y="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Voľný tvar: obrazec 158"/>
            <p:cNvSpPr/>
            <p:nvPr/>
          </p:nvSpPr>
          <p:spPr>
            <a:xfrm>
              <a:off x="9279000" y="3675240"/>
              <a:ext cx="44640" cy="4320"/>
            </a:xfrm>
            <a:custGeom>
              <a:avLst/>
              <a:gdLst/>
              <a:ahLst/>
              <a:cxnLst/>
              <a:rect l="l" t="t" r="r" b="b"/>
              <a:pathLst>
                <a:path w="131" h="19">
                  <a:moveTo>
                    <a:pt x="7" y="0"/>
                  </a:moveTo>
                  <a:cubicBezTo>
                    <a:pt x="24" y="3"/>
                    <a:pt x="38" y="5"/>
                    <a:pt x="55" y="6"/>
                  </a:cubicBezTo>
                  <a:cubicBezTo>
                    <a:pt x="67" y="7"/>
                    <a:pt x="85" y="9"/>
                    <a:pt x="101" y="9"/>
                  </a:cubicBezTo>
                  <a:cubicBezTo>
                    <a:pt x="114" y="10"/>
                    <a:pt x="131" y="8"/>
                    <a:pt x="131" y="11"/>
                  </a:cubicBezTo>
                  <a:cubicBezTo>
                    <a:pt x="131" y="16"/>
                    <a:pt x="112" y="18"/>
                    <a:pt x="99" y="19"/>
                  </a:cubicBezTo>
                  <a:cubicBezTo>
                    <a:pt x="70" y="19"/>
                    <a:pt x="37" y="19"/>
                    <a:pt x="3" y="11"/>
                  </a:cubicBezTo>
                  <a:cubicBezTo>
                    <a:pt x="2" y="11"/>
                    <a:pt x="0" y="9"/>
                    <a:pt x="0" y="9"/>
                  </a:cubicBezTo>
                  <a:cubicBezTo>
                    <a:pt x="2" y="6"/>
                    <a:pt x="5" y="2"/>
                    <a:pt x="7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0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3B2046-B354-483F-BC4B-F7636A9A4FEB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dĺžnik 200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2" name="Skupina 201"/>
          <p:cNvGrpSpPr/>
          <p:nvPr/>
        </p:nvGrpSpPr>
        <p:grpSpPr>
          <a:xfrm>
            <a:off x="9000000" y="4766400"/>
            <a:ext cx="495000" cy="394920"/>
            <a:chOff x="9000000" y="4766400"/>
            <a:chExt cx="495000" cy="394920"/>
          </a:xfrm>
        </p:grpSpPr>
        <p:sp>
          <p:nvSpPr>
            <p:cNvPr id="203" name="Voľný tvar: obrazec 202"/>
            <p:cNvSpPr/>
            <p:nvPr/>
          </p:nvSpPr>
          <p:spPr>
            <a:xfrm>
              <a:off x="9345960" y="4894200"/>
              <a:ext cx="149040" cy="226440"/>
            </a:xfrm>
            <a:custGeom>
              <a:avLst/>
              <a:gdLst/>
              <a:ahLst/>
              <a:cxnLst/>
              <a:rect l="l" t="t" r="r" b="b"/>
              <a:pathLst>
                <a:path w="421" h="636">
                  <a:moveTo>
                    <a:pt x="240" y="544"/>
                  </a:moveTo>
                  <a:cubicBezTo>
                    <a:pt x="360" y="440"/>
                    <a:pt x="432" y="313"/>
                    <a:pt x="420" y="143"/>
                  </a:cubicBezTo>
                  <a:cubicBezTo>
                    <a:pt x="415" y="76"/>
                    <a:pt x="390" y="32"/>
                    <a:pt x="360" y="5"/>
                  </a:cubicBezTo>
                  <a:cubicBezTo>
                    <a:pt x="337" y="-16"/>
                    <a:pt x="196" y="32"/>
                    <a:pt x="196" y="185"/>
                  </a:cubicBezTo>
                  <a:cubicBezTo>
                    <a:pt x="198" y="474"/>
                    <a:pt x="65" y="484"/>
                    <a:pt x="0" y="634"/>
                  </a:cubicBezTo>
                  <a:cubicBezTo>
                    <a:pt x="69" y="645"/>
                    <a:pt x="152" y="622"/>
                    <a:pt x="240" y="5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Voľný tvar: obrazec 203"/>
            <p:cNvSpPr/>
            <p:nvPr/>
          </p:nvSpPr>
          <p:spPr>
            <a:xfrm>
              <a:off x="9331920" y="4887360"/>
              <a:ext cx="141120" cy="231480"/>
            </a:xfrm>
            <a:custGeom>
              <a:avLst/>
              <a:gdLst/>
              <a:ahLst/>
              <a:cxnLst/>
              <a:rect l="l" t="t" r="r" b="b"/>
              <a:pathLst>
                <a:path w="399" h="650">
                  <a:moveTo>
                    <a:pt x="399" y="24"/>
                  </a:moveTo>
                  <a:cubicBezTo>
                    <a:pt x="323" y="-55"/>
                    <a:pt x="187" y="77"/>
                    <a:pt x="187" y="197"/>
                  </a:cubicBezTo>
                  <a:cubicBezTo>
                    <a:pt x="187" y="487"/>
                    <a:pt x="67" y="513"/>
                    <a:pt x="0" y="643"/>
                  </a:cubicBezTo>
                  <a:cubicBezTo>
                    <a:pt x="12" y="646"/>
                    <a:pt x="11" y="650"/>
                    <a:pt x="37" y="650"/>
                  </a:cubicBezTo>
                  <a:cubicBezTo>
                    <a:pt x="122" y="582"/>
                    <a:pt x="249" y="453"/>
                    <a:pt x="249" y="231"/>
                  </a:cubicBezTo>
                  <a:cubicBezTo>
                    <a:pt x="249" y="93"/>
                    <a:pt x="318" y="35"/>
                    <a:pt x="399" y="2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Voľný tvar: obrazec 204"/>
            <p:cNvSpPr/>
            <p:nvPr/>
          </p:nvSpPr>
          <p:spPr>
            <a:xfrm>
              <a:off x="9331920" y="4883040"/>
              <a:ext cx="132840" cy="232560"/>
            </a:xfrm>
            <a:custGeom>
              <a:avLst/>
              <a:gdLst/>
              <a:ahLst/>
              <a:cxnLst/>
              <a:rect l="l" t="t" r="r" b="b"/>
              <a:pathLst>
                <a:path w="376" h="653">
                  <a:moveTo>
                    <a:pt x="376" y="17"/>
                  </a:moveTo>
                  <a:cubicBezTo>
                    <a:pt x="288" y="-36"/>
                    <a:pt x="159" y="40"/>
                    <a:pt x="159" y="186"/>
                  </a:cubicBezTo>
                  <a:cubicBezTo>
                    <a:pt x="159" y="423"/>
                    <a:pt x="53" y="414"/>
                    <a:pt x="0" y="529"/>
                  </a:cubicBezTo>
                  <a:cubicBezTo>
                    <a:pt x="0" y="570"/>
                    <a:pt x="0" y="612"/>
                    <a:pt x="0" y="653"/>
                  </a:cubicBezTo>
                  <a:cubicBezTo>
                    <a:pt x="37" y="628"/>
                    <a:pt x="212" y="479"/>
                    <a:pt x="212" y="218"/>
                  </a:cubicBezTo>
                  <a:cubicBezTo>
                    <a:pt x="212" y="79"/>
                    <a:pt x="293" y="19"/>
                    <a:pt x="376" y="1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Voľný tvar: obrazec 205"/>
            <p:cNvSpPr/>
            <p:nvPr/>
          </p:nvSpPr>
          <p:spPr>
            <a:xfrm>
              <a:off x="9000000" y="4921560"/>
              <a:ext cx="227520" cy="211680"/>
            </a:xfrm>
            <a:custGeom>
              <a:avLst/>
              <a:gdLst/>
              <a:ahLst/>
              <a:cxnLst/>
              <a:rect l="l" t="t" r="r" b="b"/>
              <a:pathLst>
                <a:path w="639" h="595">
                  <a:moveTo>
                    <a:pt x="4" y="88"/>
                  </a:moveTo>
                  <a:cubicBezTo>
                    <a:pt x="-28" y="19"/>
                    <a:pt x="140" y="-18"/>
                    <a:pt x="198" y="9"/>
                  </a:cubicBezTo>
                  <a:cubicBezTo>
                    <a:pt x="198" y="48"/>
                    <a:pt x="198" y="86"/>
                    <a:pt x="198" y="125"/>
                  </a:cubicBezTo>
                  <a:cubicBezTo>
                    <a:pt x="133" y="112"/>
                    <a:pt x="27" y="136"/>
                    <a:pt x="4" y="88"/>
                  </a:cubicBezTo>
                  <a:moveTo>
                    <a:pt x="390" y="571"/>
                  </a:moveTo>
                  <a:cubicBezTo>
                    <a:pt x="390" y="537"/>
                    <a:pt x="503" y="469"/>
                    <a:pt x="639" y="469"/>
                  </a:cubicBezTo>
                  <a:cubicBezTo>
                    <a:pt x="639" y="511"/>
                    <a:pt x="639" y="553"/>
                    <a:pt x="639" y="595"/>
                  </a:cubicBezTo>
                  <a:cubicBezTo>
                    <a:pt x="556" y="587"/>
                    <a:pt x="390" y="606"/>
                    <a:pt x="390" y="5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Voľný tvar: obrazec 206"/>
            <p:cNvSpPr/>
            <p:nvPr/>
          </p:nvSpPr>
          <p:spPr>
            <a:xfrm>
              <a:off x="9083880" y="4851000"/>
              <a:ext cx="264960" cy="310320"/>
            </a:xfrm>
            <a:custGeom>
              <a:avLst/>
              <a:gdLst/>
              <a:ahLst/>
              <a:cxnLst/>
              <a:rect l="l" t="t" r="r" b="b"/>
              <a:pathLst>
                <a:path w="743" h="869">
                  <a:moveTo>
                    <a:pt x="714" y="335"/>
                  </a:moveTo>
                  <a:cubicBezTo>
                    <a:pt x="675" y="238"/>
                    <a:pt x="571" y="120"/>
                    <a:pt x="419" y="55"/>
                  </a:cubicBezTo>
                  <a:cubicBezTo>
                    <a:pt x="39" y="-111"/>
                    <a:pt x="-99" y="141"/>
                    <a:pt x="74" y="268"/>
                  </a:cubicBezTo>
                  <a:cubicBezTo>
                    <a:pt x="277" y="418"/>
                    <a:pt x="258" y="657"/>
                    <a:pt x="336" y="756"/>
                  </a:cubicBezTo>
                  <a:cubicBezTo>
                    <a:pt x="254" y="777"/>
                    <a:pt x="194" y="821"/>
                    <a:pt x="194" y="846"/>
                  </a:cubicBezTo>
                  <a:cubicBezTo>
                    <a:pt x="194" y="881"/>
                    <a:pt x="359" y="862"/>
                    <a:pt x="442" y="869"/>
                  </a:cubicBezTo>
                  <a:cubicBezTo>
                    <a:pt x="580" y="869"/>
                    <a:pt x="691" y="841"/>
                    <a:pt x="691" y="807"/>
                  </a:cubicBezTo>
                  <a:cubicBezTo>
                    <a:pt x="693" y="781"/>
                    <a:pt x="689" y="765"/>
                    <a:pt x="682" y="751"/>
                  </a:cubicBezTo>
                  <a:cubicBezTo>
                    <a:pt x="749" y="652"/>
                    <a:pt x="763" y="455"/>
                    <a:pt x="714" y="3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Voľný tvar: obrazec 207"/>
            <p:cNvSpPr/>
            <p:nvPr/>
          </p:nvSpPr>
          <p:spPr>
            <a:xfrm>
              <a:off x="9187200" y="4956840"/>
              <a:ext cx="97560" cy="181440"/>
            </a:xfrm>
            <a:custGeom>
              <a:avLst/>
              <a:gdLst/>
              <a:ahLst/>
              <a:cxnLst/>
              <a:rect l="l" t="t" r="r" b="b"/>
              <a:pathLst>
                <a:path w="278" h="511">
                  <a:moveTo>
                    <a:pt x="255" y="0"/>
                  </a:moveTo>
                  <a:cubicBezTo>
                    <a:pt x="135" y="10"/>
                    <a:pt x="27" y="120"/>
                    <a:pt x="27" y="257"/>
                  </a:cubicBezTo>
                  <a:cubicBezTo>
                    <a:pt x="29" y="379"/>
                    <a:pt x="105" y="441"/>
                    <a:pt x="80" y="450"/>
                  </a:cubicBezTo>
                  <a:cubicBezTo>
                    <a:pt x="-123" y="522"/>
                    <a:pt x="107" y="469"/>
                    <a:pt x="268" y="510"/>
                  </a:cubicBezTo>
                  <a:cubicBezTo>
                    <a:pt x="319" y="524"/>
                    <a:pt x="160" y="347"/>
                    <a:pt x="160" y="206"/>
                  </a:cubicBezTo>
                  <a:cubicBezTo>
                    <a:pt x="160" y="120"/>
                    <a:pt x="197" y="47"/>
                    <a:pt x="25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Voľný tvar: obrazec 208"/>
            <p:cNvSpPr/>
            <p:nvPr/>
          </p:nvSpPr>
          <p:spPr>
            <a:xfrm>
              <a:off x="9186120" y="4839480"/>
              <a:ext cx="177480" cy="279360"/>
            </a:xfrm>
            <a:custGeom>
              <a:avLst/>
              <a:gdLst/>
              <a:ahLst/>
              <a:cxnLst/>
              <a:rect l="l" t="t" r="r" b="b"/>
              <a:pathLst>
                <a:path w="500" h="783">
                  <a:moveTo>
                    <a:pt x="138" y="34"/>
                  </a:moveTo>
                  <a:cubicBezTo>
                    <a:pt x="87" y="18"/>
                    <a:pt x="41" y="7"/>
                    <a:pt x="0" y="0"/>
                  </a:cubicBezTo>
                  <a:cubicBezTo>
                    <a:pt x="4" y="18"/>
                    <a:pt x="7" y="39"/>
                    <a:pt x="9" y="57"/>
                  </a:cubicBezTo>
                  <a:cubicBezTo>
                    <a:pt x="293" y="129"/>
                    <a:pt x="567" y="417"/>
                    <a:pt x="399" y="783"/>
                  </a:cubicBezTo>
                  <a:cubicBezTo>
                    <a:pt x="480" y="669"/>
                    <a:pt x="500" y="572"/>
                    <a:pt x="500" y="424"/>
                  </a:cubicBezTo>
                  <a:cubicBezTo>
                    <a:pt x="500" y="265"/>
                    <a:pt x="279" y="78"/>
                    <a:pt x="13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Voľný tvar: obrazec 209"/>
            <p:cNvSpPr/>
            <p:nvPr/>
          </p:nvSpPr>
          <p:spPr>
            <a:xfrm>
              <a:off x="9182520" y="4831920"/>
              <a:ext cx="194400" cy="288000"/>
            </a:xfrm>
            <a:custGeom>
              <a:avLst/>
              <a:gdLst/>
              <a:ahLst/>
              <a:cxnLst/>
              <a:rect l="l" t="t" r="r" b="b"/>
              <a:pathLst>
                <a:path w="547" h="807">
                  <a:moveTo>
                    <a:pt x="0" y="0"/>
                  </a:moveTo>
                  <a:cubicBezTo>
                    <a:pt x="10" y="14"/>
                    <a:pt x="14" y="32"/>
                    <a:pt x="17" y="51"/>
                  </a:cubicBezTo>
                  <a:cubicBezTo>
                    <a:pt x="259" y="118"/>
                    <a:pt x="490" y="272"/>
                    <a:pt x="490" y="547"/>
                  </a:cubicBezTo>
                  <a:cubicBezTo>
                    <a:pt x="490" y="609"/>
                    <a:pt x="453" y="748"/>
                    <a:pt x="407" y="807"/>
                  </a:cubicBezTo>
                  <a:cubicBezTo>
                    <a:pt x="497" y="743"/>
                    <a:pt x="547" y="591"/>
                    <a:pt x="547" y="445"/>
                  </a:cubicBezTo>
                  <a:cubicBezTo>
                    <a:pt x="550" y="215"/>
                    <a:pt x="377" y="78"/>
                    <a:pt x="171" y="23"/>
                  </a:cubicBezTo>
                  <a:cubicBezTo>
                    <a:pt x="109" y="7"/>
                    <a:pt x="53" y="0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Voľný tvar: obrazec 210"/>
            <p:cNvSpPr/>
            <p:nvPr/>
          </p:nvSpPr>
          <p:spPr>
            <a:xfrm>
              <a:off x="9101880" y="4769640"/>
              <a:ext cx="44280" cy="46440"/>
            </a:xfrm>
            <a:custGeom>
              <a:avLst/>
              <a:gdLst/>
              <a:ahLst/>
              <a:cxnLst/>
              <a:rect l="l" t="t" r="r" b="b"/>
              <a:pathLst>
                <a:path w="130" h="136">
                  <a:moveTo>
                    <a:pt x="1" y="136"/>
                  </a:moveTo>
                  <a:cubicBezTo>
                    <a:pt x="-6" y="64"/>
                    <a:pt x="36" y="45"/>
                    <a:pt x="54" y="0"/>
                  </a:cubicBezTo>
                  <a:cubicBezTo>
                    <a:pt x="79" y="41"/>
                    <a:pt x="123" y="51"/>
                    <a:pt x="130" y="122"/>
                  </a:cubicBezTo>
                  <a:cubicBezTo>
                    <a:pt x="87" y="127"/>
                    <a:pt x="44" y="131"/>
                    <a:pt x="1" y="1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Voľný tvar: obrazec 211"/>
            <p:cNvSpPr/>
            <p:nvPr/>
          </p:nvSpPr>
          <p:spPr>
            <a:xfrm>
              <a:off x="9030240" y="4766400"/>
              <a:ext cx="160200" cy="190080"/>
            </a:xfrm>
            <a:custGeom>
              <a:avLst/>
              <a:gdLst/>
              <a:ahLst/>
              <a:cxnLst/>
              <a:rect l="l" t="t" r="r" b="b"/>
              <a:pathLst>
                <a:path w="452" h="535">
                  <a:moveTo>
                    <a:pt x="335" y="0"/>
                  </a:moveTo>
                  <a:cubicBezTo>
                    <a:pt x="308" y="41"/>
                    <a:pt x="261" y="50"/>
                    <a:pt x="252" y="122"/>
                  </a:cubicBezTo>
                  <a:cubicBezTo>
                    <a:pt x="128" y="127"/>
                    <a:pt x="-10" y="295"/>
                    <a:pt x="1" y="429"/>
                  </a:cubicBezTo>
                  <a:cubicBezTo>
                    <a:pt x="3" y="466"/>
                    <a:pt x="102" y="535"/>
                    <a:pt x="226" y="535"/>
                  </a:cubicBezTo>
                  <a:cubicBezTo>
                    <a:pt x="351" y="535"/>
                    <a:pt x="452" y="424"/>
                    <a:pt x="452" y="288"/>
                  </a:cubicBezTo>
                  <a:cubicBezTo>
                    <a:pt x="455" y="207"/>
                    <a:pt x="429" y="163"/>
                    <a:pt x="385" y="143"/>
                  </a:cubicBezTo>
                  <a:cubicBezTo>
                    <a:pt x="392" y="71"/>
                    <a:pt x="352" y="48"/>
                    <a:pt x="33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Voľný tvar: obrazec 212"/>
            <p:cNvSpPr/>
            <p:nvPr/>
          </p:nvSpPr>
          <p:spPr>
            <a:xfrm>
              <a:off x="9125640" y="4789440"/>
              <a:ext cx="33840" cy="68040"/>
            </a:xfrm>
            <a:custGeom>
              <a:avLst/>
              <a:gdLst/>
              <a:ahLst/>
              <a:cxnLst/>
              <a:rect l="l" t="t" r="r" b="b"/>
              <a:pathLst>
                <a:path w="101" h="196">
                  <a:moveTo>
                    <a:pt x="40" y="194"/>
                  </a:moveTo>
                  <a:cubicBezTo>
                    <a:pt x="13" y="189"/>
                    <a:pt x="-9" y="189"/>
                    <a:pt x="3" y="90"/>
                  </a:cubicBezTo>
                  <a:cubicBezTo>
                    <a:pt x="10" y="37"/>
                    <a:pt x="43" y="30"/>
                    <a:pt x="63" y="0"/>
                  </a:cubicBezTo>
                  <a:cubicBezTo>
                    <a:pt x="76" y="35"/>
                    <a:pt x="104" y="51"/>
                    <a:pt x="100" y="104"/>
                  </a:cubicBezTo>
                  <a:cubicBezTo>
                    <a:pt x="88" y="203"/>
                    <a:pt x="68" y="199"/>
                    <a:pt x="40" y="19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Voľný tvar: obrazec 213"/>
            <p:cNvSpPr/>
            <p:nvPr/>
          </p:nvSpPr>
          <p:spPr>
            <a:xfrm>
              <a:off x="9067320" y="4848480"/>
              <a:ext cx="46440" cy="42480"/>
            </a:xfrm>
            <a:custGeom>
              <a:avLst/>
              <a:gdLst/>
              <a:ahLst/>
              <a:cxnLst/>
              <a:rect l="l" t="t" r="r" b="b"/>
              <a:pathLst>
                <a:path w="136" h="125">
                  <a:moveTo>
                    <a:pt x="60" y="125"/>
                  </a:moveTo>
                  <a:cubicBezTo>
                    <a:pt x="18" y="125"/>
                    <a:pt x="20" y="96"/>
                    <a:pt x="0" y="81"/>
                  </a:cubicBezTo>
                  <a:cubicBezTo>
                    <a:pt x="20" y="54"/>
                    <a:pt x="18" y="0"/>
                    <a:pt x="60" y="0"/>
                  </a:cubicBezTo>
                  <a:cubicBezTo>
                    <a:pt x="101" y="0"/>
                    <a:pt x="111" y="54"/>
                    <a:pt x="136" y="81"/>
                  </a:cubicBezTo>
                  <a:cubicBezTo>
                    <a:pt x="111" y="96"/>
                    <a:pt x="101" y="125"/>
                    <a:pt x="60" y="12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Voľný tvar: obrazec 214"/>
            <p:cNvSpPr/>
            <p:nvPr/>
          </p:nvSpPr>
          <p:spPr>
            <a:xfrm>
              <a:off x="9074520" y="4858560"/>
              <a:ext cx="27360" cy="24840"/>
            </a:xfrm>
            <a:custGeom>
              <a:avLst/>
              <a:gdLst/>
              <a:ahLst/>
              <a:cxnLst/>
              <a:rect l="l" t="t" r="r" b="b"/>
              <a:pathLst>
                <a:path w="83" h="76">
                  <a:moveTo>
                    <a:pt x="37" y="76"/>
                  </a:moveTo>
                  <a:cubicBezTo>
                    <a:pt x="11" y="76"/>
                    <a:pt x="12" y="57"/>
                    <a:pt x="0" y="48"/>
                  </a:cubicBezTo>
                  <a:cubicBezTo>
                    <a:pt x="12" y="32"/>
                    <a:pt x="11" y="0"/>
                    <a:pt x="37" y="0"/>
                  </a:cubicBezTo>
                  <a:cubicBezTo>
                    <a:pt x="62" y="0"/>
                    <a:pt x="68" y="32"/>
                    <a:pt x="83" y="48"/>
                  </a:cubicBezTo>
                  <a:cubicBezTo>
                    <a:pt x="68" y="57"/>
                    <a:pt x="62" y="76"/>
                    <a:pt x="37" y="7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Voľný tvar: obrazec 215"/>
            <p:cNvSpPr/>
            <p:nvPr/>
          </p:nvSpPr>
          <p:spPr>
            <a:xfrm>
              <a:off x="9060480" y="4864320"/>
              <a:ext cx="138960" cy="118440"/>
            </a:xfrm>
            <a:custGeom>
              <a:avLst/>
              <a:gdLst/>
              <a:ahLst/>
              <a:cxnLst/>
              <a:rect l="l" t="t" r="r" b="b"/>
              <a:pathLst>
                <a:path w="393" h="336">
                  <a:moveTo>
                    <a:pt x="275" y="27"/>
                  </a:moveTo>
                  <a:cubicBezTo>
                    <a:pt x="219" y="-43"/>
                    <a:pt x="218" y="43"/>
                    <a:pt x="189" y="50"/>
                  </a:cubicBezTo>
                  <a:cubicBezTo>
                    <a:pt x="198" y="53"/>
                    <a:pt x="206" y="56"/>
                    <a:pt x="215" y="59"/>
                  </a:cubicBezTo>
                  <a:cubicBezTo>
                    <a:pt x="200" y="66"/>
                    <a:pt x="184" y="73"/>
                    <a:pt x="169" y="80"/>
                  </a:cubicBezTo>
                  <a:cubicBezTo>
                    <a:pt x="173" y="84"/>
                    <a:pt x="176" y="88"/>
                    <a:pt x="180" y="91"/>
                  </a:cubicBezTo>
                  <a:cubicBezTo>
                    <a:pt x="172" y="91"/>
                    <a:pt x="165" y="91"/>
                    <a:pt x="157" y="91"/>
                  </a:cubicBezTo>
                  <a:cubicBezTo>
                    <a:pt x="162" y="95"/>
                    <a:pt x="166" y="99"/>
                    <a:pt x="171" y="103"/>
                  </a:cubicBezTo>
                  <a:cubicBezTo>
                    <a:pt x="168" y="106"/>
                    <a:pt x="165" y="108"/>
                    <a:pt x="162" y="110"/>
                  </a:cubicBezTo>
                  <a:cubicBezTo>
                    <a:pt x="146" y="100"/>
                    <a:pt x="129" y="96"/>
                    <a:pt x="111" y="96"/>
                  </a:cubicBezTo>
                  <a:cubicBezTo>
                    <a:pt x="51" y="96"/>
                    <a:pt x="0" y="149"/>
                    <a:pt x="0" y="216"/>
                  </a:cubicBezTo>
                  <a:cubicBezTo>
                    <a:pt x="0" y="283"/>
                    <a:pt x="49" y="336"/>
                    <a:pt x="111" y="336"/>
                  </a:cubicBezTo>
                  <a:cubicBezTo>
                    <a:pt x="171" y="336"/>
                    <a:pt x="222" y="283"/>
                    <a:pt x="222" y="216"/>
                  </a:cubicBezTo>
                  <a:cubicBezTo>
                    <a:pt x="222" y="214"/>
                    <a:pt x="222" y="212"/>
                    <a:pt x="222" y="209"/>
                  </a:cubicBezTo>
                  <a:cubicBezTo>
                    <a:pt x="236" y="213"/>
                    <a:pt x="249" y="217"/>
                    <a:pt x="263" y="220"/>
                  </a:cubicBezTo>
                  <a:cubicBezTo>
                    <a:pt x="260" y="210"/>
                    <a:pt x="257" y="199"/>
                    <a:pt x="254" y="188"/>
                  </a:cubicBezTo>
                  <a:cubicBezTo>
                    <a:pt x="270" y="188"/>
                    <a:pt x="286" y="188"/>
                    <a:pt x="302" y="188"/>
                  </a:cubicBezTo>
                  <a:cubicBezTo>
                    <a:pt x="295" y="182"/>
                    <a:pt x="288" y="176"/>
                    <a:pt x="282" y="170"/>
                  </a:cubicBezTo>
                  <a:cubicBezTo>
                    <a:pt x="305" y="153"/>
                    <a:pt x="328" y="135"/>
                    <a:pt x="351" y="117"/>
                  </a:cubicBezTo>
                  <a:cubicBezTo>
                    <a:pt x="337" y="117"/>
                    <a:pt x="323" y="117"/>
                    <a:pt x="309" y="117"/>
                  </a:cubicBezTo>
                  <a:cubicBezTo>
                    <a:pt x="330" y="104"/>
                    <a:pt x="352" y="91"/>
                    <a:pt x="374" y="77"/>
                  </a:cubicBezTo>
                  <a:cubicBezTo>
                    <a:pt x="359" y="77"/>
                    <a:pt x="344" y="77"/>
                    <a:pt x="329" y="77"/>
                  </a:cubicBezTo>
                  <a:cubicBezTo>
                    <a:pt x="354" y="75"/>
                    <a:pt x="421" y="23"/>
                    <a:pt x="379" y="38"/>
                  </a:cubicBezTo>
                  <a:cubicBezTo>
                    <a:pt x="337" y="52"/>
                    <a:pt x="309" y="31"/>
                    <a:pt x="275" y="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Voľný tvar: obrazec 216"/>
            <p:cNvSpPr/>
            <p:nvPr/>
          </p:nvSpPr>
          <p:spPr>
            <a:xfrm>
              <a:off x="9015120" y="4945680"/>
              <a:ext cx="178920" cy="89280"/>
            </a:xfrm>
            <a:custGeom>
              <a:avLst/>
              <a:gdLst/>
              <a:ahLst/>
              <a:cxnLst/>
              <a:rect l="l" t="t" r="r" b="b"/>
              <a:pathLst>
                <a:path w="504" h="255">
                  <a:moveTo>
                    <a:pt x="197" y="126"/>
                  </a:moveTo>
                  <a:cubicBezTo>
                    <a:pt x="133" y="114"/>
                    <a:pt x="26" y="138"/>
                    <a:pt x="4" y="89"/>
                  </a:cubicBezTo>
                  <a:cubicBezTo>
                    <a:pt x="-28" y="20"/>
                    <a:pt x="167" y="-22"/>
                    <a:pt x="217" y="11"/>
                  </a:cubicBezTo>
                  <a:cubicBezTo>
                    <a:pt x="337" y="84"/>
                    <a:pt x="499" y="-58"/>
                    <a:pt x="504" y="156"/>
                  </a:cubicBezTo>
                  <a:cubicBezTo>
                    <a:pt x="506" y="209"/>
                    <a:pt x="379" y="364"/>
                    <a:pt x="197" y="12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8" name="Skupina 217"/>
          <p:cNvGrpSpPr/>
          <p:nvPr/>
        </p:nvGrpSpPr>
        <p:grpSpPr>
          <a:xfrm>
            <a:off x="8190000" y="4770000"/>
            <a:ext cx="447480" cy="537840"/>
            <a:chOff x="8190000" y="4770000"/>
            <a:chExt cx="447480" cy="537840"/>
          </a:xfrm>
        </p:grpSpPr>
        <p:sp>
          <p:nvSpPr>
            <p:cNvPr id="219" name="Voľný tvar: obrazec 218"/>
            <p:cNvSpPr/>
            <p:nvPr/>
          </p:nvSpPr>
          <p:spPr>
            <a:xfrm>
              <a:off x="8190000" y="5139720"/>
              <a:ext cx="75960" cy="76680"/>
            </a:xfrm>
            <a:custGeom>
              <a:avLst/>
              <a:gdLst/>
              <a:ahLst/>
              <a:cxnLst/>
              <a:rect l="l" t="t" r="r" b="b"/>
              <a:pathLst>
                <a:path w="218" h="220">
                  <a:moveTo>
                    <a:pt x="0" y="110"/>
                  </a:moveTo>
                  <a:cubicBezTo>
                    <a:pt x="0" y="129"/>
                    <a:pt x="5" y="149"/>
                    <a:pt x="14" y="165"/>
                  </a:cubicBezTo>
                  <a:cubicBezTo>
                    <a:pt x="24" y="182"/>
                    <a:pt x="38" y="196"/>
                    <a:pt x="55" y="205"/>
                  </a:cubicBezTo>
                  <a:cubicBezTo>
                    <a:pt x="71" y="215"/>
                    <a:pt x="90" y="220"/>
                    <a:pt x="109" y="220"/>
                  </a:cubicBezTo>
                  <a:cubicBezTo>
                    <a:pt x="129" y="220"/>
                    <a:pt x="147" y="215"/>
                    <a:pt x="164" y="205"/>
                  </a:cubicBezTo>
                  <a:cubicBezTo>
                    <a:pt x="181" y="196"/>
                    <a:pt x="194" y="182"/>
                    <a:pt x="203" y="165"/>
                  </a:cubicBezTo>
                  <a:cubicBezTo>
                    <a:pt x="213" y="149"/>
                    <a:pt x="218" y="129"/>
                    <a:pt x="218" y="110"/>
                  </a:cubicBezTo>
                  <a:cubicBezTo>
                    <a:pt x="218" y="91"/>
                    <a:pt x="214" y="72"/>
                    <a:pt x="203" y="55"/>
                  </a:cubicBezTo>
                  <a:cubicBezTo>
                    <a:pt x="194" y="39"/>
                    <a:pt x="181" y="25"/>
                    <a:pt x="164" y="15"/>
                  </a:cubicBezTo>
                  <a:cubicBezTo>
                    <a:pt x="147" y="5"/>
                    <a:pt x="128" y="0"/>
                    <a:pt x="109" y="0"/>
                  </a:cubicBezTo>
                  <a:cubicBezTo>
                    <a:pt x="90" y="0"/>
                    <a:pt x="71" y="5"/>
                    <a:pt x="55" y="15"/>
                  </a:cubicBezTo>
                  <a:cubicBezTo>
                    <a:pt x="38" y="25"/>
                    <a:pt x="24" y="39"/>
                    <a:pt x="14" y="55"/>
                  </a:cubicBezTo>
                  <a:cubicBezTo>
                    <a:pt x="5" y="72"/>
                    <a:pt x="0" y="91"/>
                    <a:pt x="0" y="1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Voľný tvar: obrazec 219"/>
            <p:cNvSpPr/>
            <p:nvPr/>
          </p:nvSpPr>
          <p:spPr>
            <a:xfrm>
              <a:off x="8218440" y="5131080"/>
              <a:ext cx="133920" cy="154800"/>
            </a:xfrm>
            <a:custGeom>
              <a:avLst/>
              <a:gdLst/>
              <a:ahLst/>
              <a:cxnLst/>
              <a:rect l="l" t="t" r="r" b="b"/>
              <a:pathLst>
                <a:path w="379" h="437">
                  <a:moveTo>
                    <a:pt x="22" y="367"/>
                  </a:moveTo>
                  <a:cubicBezTo>
                    <a:pt x="-61" y="85"/>
                    <a:pt x="113" y="122"/>
                    <a:pt x="158" y="0"/>
                  </a:cubicBezTo>
                  <a:cubicBezTo>
                    <a:pt x="223" y="29"/>
                    <a:pt x="288" y="58"/>
                    <a:pt x="352" y="87"/>
                  </a:cubicBezTo>
                  <a:cubicBezTo>
                    <a:pt x="352" y="85"/>
                    <a:pt x="412" y="357"/>
                    <a:pt x="354" y="417"/>
                  </a:cubicBezTo>
                  <a:cubicBezTo>
                    <a:pt x="311" y="462"/>
                    <a:pt x="39" y="424"/>
                    <a:pt x="22" y="3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Voľný tvar: obrazec 220"/>
            <p:cNvSpPr/>
            <p:nvPr/>
          </p:nvSpPr>
          <p:spPr>
            <a:xfrm>
              <a:off x="8264520" y="5218560"/>
              <a:ext cx="78120" cy="35640"/>
            </a:xfrm>
            <a:custGeom>
              <a:avLst/>
              <a:gdLst/>
              <a:ahLst/>
              <a:cxnLst/>
              <a:rect l="l" t="t" r="r" b="b"/>
              <a:pathLst>
                <a:path w="224" h="106">
                  <a:moveTo>
                    <a:pt x="194" y="52"/>
                  </a:moveTo>
                  <a:cubicBezTo>
                    <a:pt x="178" y="37"/>
                    <a:pt x="158" y="21"/>
                    <a:pt x="136" y="14"/>
                  </a:cubicBezTo>
                  <a:cubicBezTo>
                    <a:pt x="93" y="-4"/>
                    <a:pt x="43" y="-4"/>
                    <a:pt x="0" y="11"/>
                  </a:cubicBezTo>
                  <a:cubicBezTo>
                    <a:pt x="46" y="11"/>
                    <a:pt x="88" y="14"/>
                    <a:pt x="128" y="32"/>
                  </a:cubicBezTo>
                  <a:cubicBezTo>
                    <a:pt x="148" y="38"/>
                    <a:pt x="166" y="49"/>
                    <a:pt x="183" y="61"/>
                  </a:cubicBezTo>
                  <a:cubicBezTo>
                    <a:pt x="196" y="73"/>
                    <a:pt x="213" y="89"/>
                    <a:pt x="224" y="106"/>
                  </a:cubicBezTo>
                  <a:cubicBezTo>
                    <a:pt x="221" y="87"/>
                    <a:pt x="211" y="67"/>
                    <a:pt x="194" y="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Voľný tvar: obrazec 221"/>
            <p:cNvSpPr/>
            <p:nvPr/>
          </p:nvSpPr>
          <p:spPr>
            <a:xfrm>
              <a:off x="8328600" y="5118480"/>
              <a:ext cx="113400" cy="189000"/>
            </a:xfrm>
            <a:custGeom>
              <a:avLst/>
              <a:gdLst/>
              <a:ahLst/>
              <a:cxnLst/>
              <a:rect l="l" t="t" r="r" b="b"/>
              <a:pathLst>
                <a:path w="322" h="532">
                  <a:moveTo>
                    <a:pt x="65" y="500"/>
                  </a:moveTo>
                  <a:cubicBezTo>
                    <a:pt x="0" y="437"/>
                    <a:pt x="2" y="160"/>
                    <a:pt x="0" y="22"/>
                  </a:cubicBezTo>
                  <a:cubicBezTo>
                    <a:pt x="93" y="14"/>
                    <a:pt x="186" y="7"/>
                    <a:pt x="279" y="0"/>
                  </a:cubicBezTo>
                  <a:cubicBezTo>
                    <a:pt x="281" y="0"/>
                    <a:pt x="357" y="440"/>
                    <a:pt x="303" y="500"/>
                  </a:cubicBezTo>
                  <a:cubicBezTo>
                    <a:pt x="262" y="544"/>
                    <a:pt x="112" y="542"/>
                    <a:pt x="65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Voľný tvar: obrazec 222"/>
            <p:cNvSpPr/>
            <p:nvPr/>
          </p:nvSpPr>
          <p:spPr>
            <a:xfrm>
              <a:off x="8430120" y="5118480"/>
              <a:ext cx="114120" cy="189360"/>
            </a:xfrm>
            <a:custGeom>
              <a:avLst/>
              <a:gdLst/>
              <a:ahLst/>
              <a:cxnLst/>
              <a:rect l="l" t="t" r="r" b="b"/>
              <a:pathLst>
                <a:path w="324" h="533">
                  <a:moveTo>
                    <a:pt x="258" y="500"/>
                  </a:moveTo>
                  <a:cubicBezTo>
                    <a:pt x="324" y="437"/>
                    <a:pt x="321" y="160"/>
                    <a:pt x="324" y="22"/>
                  </a:cubicBezTo>
                  <a:cubicBezTo>
                    <a:pt x="231" y="14"/>
                    <a:pt x="138" y="7"/>
                    <a:pt x="45" y="0"/>
                  </a:cubicBezTo>
                  <a:cubicBezTo>
                    <a:pt x="37" y="167"/>
                    <a:pt x="-34" y="440"/>
                    <a:pt x="21" y="500"/>
                  </a:cubicBezTo>
                  <a:cubicBezTo>
                    <a:pt x="62" y="545"/>
                    <a:pt x="212" y="542"/>
                    <a:pt x="258" y="50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Voľný tvar: obrazec 223"/>
            <p:cNvSpPr/>
            <p:nvPr/>
          </p:nvSpPr>
          <p:spPr>
            <a:xfrm>
              <a:off x="8433720" y="5220720"/>
              <a:ext cx="5400" cy="75240"/>
            </a:xfrm>
            <a:custGeom>
              <a:avLst/>
              <a:gdLst/>
              <a:ahLst/>
              <a:cxnLst/>
              <a:rect l="l" t="t" r="r" b="b"/>
              <a:pathLst>
                <a:path w="22" h="216">
                  <a:moveTo>
                    <a:pt x="22" y="108"/>
                  </a:moveTo>
                  <a:cubicBezTo>
                    <a:pt x="22" y="73"/>
                    <a:pt x="19" y="35"/>
                    <a:pt x="10" y="0"/>
                  </a:cubicBezTo>
                  <a:cubicBezTo>
                    <a:pt x="2" y="35"/>
                    <a:pt x="0" y="73"/>
                    <a:pt x="0" y="108"/>
                  </a:cubicBezTo>
                  <a:cubicBezTo>
                    <a:pt x="2" y="145"/>
                    <a:pt x="2" y="180"/>
                    <a:pt x="10" y="216"/>
                  </a:cubicBezTo>
                  <a:cubicBezTo>
                    <a:pt x="19" y="180"/>
                    <a:pt x="22" y="143"/>
                    <a:pt x="22" y="10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Voľný tvar: obrazec 224"/>
            <p:cNvSpPr/>
            <p:nvPr/>
          </p:nvSpPr>
          <p:spPr>
            <a:xfrm>
              <a:off x="8349120" y="5110920"/>
              <a:ext cx="174240" cy="154440"/>
            </a:xfrm>
            <a:custGeom>
              <a:avLst/>
              <a:gdLst/>
              <a:ahLst/>
              <a:cxnLst/>
              <a:rect l="l" t="t" r="r" b="b"/>
              <a:pathLst>
                <a:path w="491" h="436">
                  <a:moveTo>
                    <a:pt x="246" y="436"/>
                  </a:moveTo>
                  <a:cubicBezTo>
                    <a:pt x="328" y="359"/>
                    <a:pt x="491" y="318"/>
                    <a:pt x="491" y="205"/>
                  </a:cubicBezTo>
                  <a:cubicBezTo>
                    <a:pt x="491" y="93"/>
                    <a:pt x="383" y="0"/>
                    <a:pt x="246" y="0"/>
                  </a:cubicBezTo>
                  <a:cubicBezTo>
                    <a:pt x="109" y="0"/>
                    <a:pt x="0" y="93"/>
                    <a:pt x="0" y="205"/>
                  </a:cubicBezTo>
                  <a:cubicBezTo>
                    <a:pt x="0" y="318"/>
                    <a:pt x="164" y="359"/>
                    <a:pt x="246" y="43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Voľný tvar: obrazec 225"/>
            <p:cNvSpPr/>
            <p:nvPr/>
          </p:nvSpPr>
          <p:spPr>
            <a:xfrm>
              <a:off x="8235720" y="4770000"/>
              <a:ext cx="130680" cy="234360"/>
            </a:xfrm>
            <a:custGeom>
              <a:avLst/>
              <a:gdLst/>
              <a:ahLst/>
              <a:cxnLst/>
              <a:rect l="l" t="t" r="r" b="b"/>
              <a:pathLst>
                <a:path w="370" h="658">
                  <a:moveTo>
                    <a:pt x="337" y="288"/>
                  </a:moveTo>
                  <a:cubicBezTo>
                    <a:pt x="351" y="550"/>
                    <a:pt x="359" y="511"/>
                    <a:pt x="370" y="623"/>
                  </a:cubicBezTo>
                  <a:cubicBezTo>
                    <a:pt x="319" y="635"/>
                    <a:pt x="268" y="646"/>
                    <a:pt x="217" y="658"/>
                  </a:cubicBezTo>
                  <a:cubicBezTo>
                    <a:pt x="154" y="558"/>
                    <a:pt x="225" y="633"/>
                    <a:pt x="29" y="358"/>
                  </a:cubicBezTo>
                  <a:cubicBezTo>
                    <a:pt x="-42" y="255"/>
                    <a:pt x="34" y="15"/>
                    <a:pt x="78" y="0"/>
                  </a:cubicBezTo>
                  <a:cubicBezTo>
                    <a:pt x="106" y="-7"/>
                    <a:pt x="332" y="152"/>
                    <a:pt x="337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Voľný tvar: obrazec 226"/>
            <p:cNvSpPr/>
            <p:nvPr/>
          </p:nvSpPr>
          <p:spPr>
            <a:xfrm>
              <a:off x="8261280" y="4817520"/>
              <a:ext cx="93960" cy="184680"/>
            </a:xfrm>
            <a:custGeom>
              <a:avLst/>
              <a:gdLst/>
              <a:ahLst/>
              <a:cxnLst/>
              <a:rect l="l" t="t" r="r" b="b"/>
              <a:pathLst>
                <a:path w="268" h="520">
                  <a:moveTo>
                    <a:pt x="200" y="171"/>
                  </a:moveTo>
                  <a:cubicBezTo>
                    <a:pt x="252" y="426"/>
                    <a:pt x="246" y="389"/>
                    <a:pt x="268" y="499"/>
                  </a:cubicBezTo>
                  <a:cubicBezTo>
                    <a:pt x="235" y="506"/>
                    <a:pt x="201" y="513"/>
                    <a:pt x="167" y="520"/>
                  </a:cubicBezTo>
                  <a:cubicBezTo>
                    <a:pt x="118" y="417"/>
                    <a:pt x="167" y="503"/>
                    <a:pt x="20" y="210"/>
                  </a:cubicBezTo>
                  <a:cubicBezTo>
                    <a:pt x="-19" y="136"/>
                    <a:pt x="4" y="14"/>
                    <a:pt x="44" y="1"/>
                  </a:cubicBezTo>
                  <a:cubicBezTo>
                    <a:pt x="72" y="-7"/>
                    <a:pt x="179" y="66"/>
                    <a:pt x="200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Voľný tvar: obrazec 227"/>
            <p:cNvSpPr/>
            <p:nvPr/>
          </p:nvSpPr>
          <p:spPr>
            <a:xfrm>
              <a:off x="8506080" y="4770000"/>
              <a:ext cx="131400" cy="234360"/>
            </a:xfrm>
            <a:custGeom>
              <a:avLst/>
              <a:gdLst/>
              <a:ahLst/>
              <a:cxnLst/>
              <a:rect l="l" t="t" r="r" b="b"/>
              <a:pathLst>
                <a:path w="372" h="658">
                  <a:moveTo>
                    <a:pt x="33" y="288"/>
                  </a:moveTo>
                  <a:cubicBezTo>
                    <a:pt x="20" y="550"/>
                    <a:pt x="11" y="511"/>
                    <a:pt x="0" y="623"/>
                  </a:cubicBezTo>
                  <a:cubicBezTo>
                    <a:pt x="51" y="635"/>
                    <a:pt x="103" y="646"/>
                    <a:pt x="154" y="658"/>
                  </a:cubicBezTo>
                  <a:cubicBezTo>
                    <a:pt x="216" y="558"/>
                    <a:pt x="146" y="633"/>
                    <a:pt x="342" y="358"/>
                  </a:cubicBezTo>
                  <a:cubicBezTo>
                    <a:pt x="415" y="255"/>
                    <a:pt x="337" y="15"/>
                    <a:pt x="292" y="0"/>
                  </a:cubicBezTo>
                  <a:cubicBezTo>
                    <a:pt x="265" y="-7"/>
                    <a:pt x="38" y="152"/>
                    <a:pt x="33" y="28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Voľný tvar: obrazec 228"/>
            <p:cNvSpPr/>
            <p:nvPr/>
          </p:nvSpPr>
          <p:spPr>
            <a:xfrm>
              <a:off x="8517240" y="4817520"/>
              <a:ext cx="93960" cy="185760"/>
            </a:xfrm>
            <a:custGeom>
              <a:avLst/>
              <a:gdLst/>
              <a:ahLst/>
              <a:cxnLst/>
              <a:rect l="l" t="t" r="r" b="b"/>
              <a:pathLst>
                <a:path w="268" h="523">
                  <a:moveTo>
                    <a:pt x="68" y="171"/>
                  </a:moveTo>
                  <a:cubicBezTo>
                    <a:pt x="15" y="426"/>
                    <a:pt x="23" y="389"/>
                    <a:pt x="0" y="499"/>
                  </a:cubicBezTo>
                  <a:cubicBezTo>
                    <a:pt x="33" y="507"/>
                    <a:pt x="65" y="515"/>
                    <a:pt x="98" y="523"/>
                  </a:cubicBezTo>
                  <a:cubicBezTo>
                    <a:pt x="148" y="420"/>
                    <a:pt x="98" y="505"/>
                    <a:pt x="248" y="213"/>
                  </a:cubicBezTo>
                  <a:cubicBezTo>
                    <a:pt x="286" y="136"/>
                    <a:pt x="267" y="14"/>
                    <a:pt x="223" y="1"/>
                  </a:cubicBezTo>
                  <a:cubicBezTo>
                    <a:pt x="196" y="-7"/>
                    <a:pt x="90" y="66"/>
                    <a:pt x="68" y="1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Voľný tvar: obrazec 229"/>
            <p:cNvSpPr/>
            <p:nvPr/>
          </p:nvSpPr>
          <p:spPr>
            <a:xfrm>
              <a:off x="8257680" y="4914000"/>
              <a:ext cx="357480" cy="286200"/>
            </a:xfrm>
            <a:custGeom>
              <a:avLst/>
              <a:gdLst/>
              <a:ahLst/>
              <a:cxnLst/>
              <a:rect l="l" t="t" r="r" b="b"/>
              <a:pathLst>
                <a:path w="1000" h="802">
                  <a:moveTo>
                    <a:pt x="500" y="0"/>
                  </a:moveTo>
                  <a:cubicBezTo>
                    <a:pt x="224" y="0"/>
                    <a:pt x="99" y="108"/>
                    <a:pt x="99" y="258"/>
                  </a:cubicBezTo>
                  <a:cubicBezTo>
                    <a:pt x="99" y="383"/>
                    <a:pt x="-108" y="568"/>
                    <a:pt x="77" y="690"/>
                  </a:cubicBezTo>
                  <a:cubicBezTo>
                    <a:pt x="167" y="751"/>
                    <a:pt x="320" y="802"/>
                    <a:pt x="500" y="802"/>
                  </a:cubicBezTo>
                  <a:cubicBezTo>
                    <a:pt x="680" y="802"/>
                    <a:pt x="833" y="751"/>
                    <a:pt x="923" y="690"/>
                  </a:cubicBezTo>
                  <a:cubicBezTo>
                    <a:pt x="1109" y="565"/>
                    <a:pt x="902" y="383"/>
                    <a:pt x="902" y="258"/>
                  </a:cubicBezTo>
                  <a:cubicBezTo>
                    <a:pt x="902" y="108"/>
                    <a:pt x="779" y="0"/>
                    <a:pt x="5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Voľný tvar: obrazec 230"/>
            <p:cNvSpPr/>
            <p:nvPr/>
          </p:nvSpPr>
          <p:spPr>
            <a:xfrm>
              <a:off x="8281080" y="4953600"/>
              <a:ext cx="312840" cy="236880"/>
            </a:xfrm>
            <a:custGeom>
              <a:avLst/>
              <a:gdLst/>
              <a:ahLst/>
              <a:cxnLst/>
              <a:rect l="l" t="t" r="r" b="b"/>
              <a:pathLst>
                <a:path w="876" h="665">
                  <a:moveTo>
                    <a:pt x="400" y="22"/>
                  </a:moveTo>
                  <a:cubicBezTo>
                    <a:pt x="424" y="-7"/>
                    <a:pt x="446" y="-7"/>
                    <a:pt x="471" y="22"/>
                  </a:cubicBezTo>
                  <a:cubicBezTo>
                    <a:pt x="528" y="90"/>
                    <a:pt x="619" y="235"/>
                    <a:pt x="624" y="355"/>
                  </a:cubicBezTo>
                  <a:cubicBezTo>
                    <a:pt x="727" y="342"/>
                    <a:pt x="845" y="347"/>
                    <a:pt x="869" y="397"/>
                  </a:cubicBezTo>
                  <a:cubicBezTo>
                    <a:pt x="916" y="497"/>
                    <a:pt x="697" y="665"/>
                    <a:pt x="438" y="665"/>
                  </a:cubicBezTo>
                  <a:cubicBezTo>
                    <a:pt x="176" y="665"/>
                    <a:pt x="-40" y="497"/>
                    <a:pt x="6" y="397"/>
                  </a:cubicBezTo>
                  <a:cubicBezTo>
                    <a:pt x="26" y="347"/>
                    <a:pt x="146" y="342"/>
                    <a:pt x="247" y="355"/>
                  </a:cubicBezTo>
                  <a:cubicBezTo>
                    <a:pt x="252" y="235"/>
                    <a:pt x="342" y="90"/>
                    <a:pt x="400" y="2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Voľný tvar: obrazec 231"/>
            <p:cNvSpPr/>
            <p:nvPr/>
          </p:nvSpPr>
          <p:spPr>
            <a:xfrm>
              <a:off x="8363160" y="5124600"/>
              <a:ext cx="145800" cy="47160"/>
            </a:xfrm>
            <a:custGeom>
              <a:avLst/>
              <a:gdLst/>
              <a:ahLst/>
              <a:cxnLst/>
              <a:rect l="l" t="t" r="r" b="b"/>
              <a:pathLst>
                <a:path w="412" h="138">
                  <a:moveTo>
                    <a:pt x="83" y="50"/>
                  </a:moveTo>
                  <a:cubicBezTo>
                    <a:pt x="113" y="53"/>
                    <a:pt x="146" y="45"/>
                    <a:pt x="171" y="30"/>
                  </a:cubicBezTo>
                  <a:cubicBezTo>
                    <a:pt x="184" y="23"/>
                    <a:pt x="196" y="12"/>
                    <a:pt x="206" y="0"/>
                  </a:cubicBezTo>
                  <a:cubicBezTo>
                    <a:pt x="214" y="12"/>
                    <a:pt x="228" y="23"/>
                    <a:pt x="242" y="30"/>
                  </a:cubicBezTo>
                  <a:cubicBezTo>
                    <a:pt x="269" y="45"/>
                    <a:pt x="299" y="53"/>
                    <a:pt x="329" y="50"/>
                  </a:cubicBezTo>
                  <a:cubicBezTo>
                    <a:pt x="359" y="50"/>
                    <a:pt x="390" y="40"/>
                    <a:pt x="411" y="23"/>
                  </a:cubicBezTo>
                  <a:cubicBezTo>
                    <a:pt x="425" y="12"/>
                    <a:pt x="353" y="138"/>
                    <a:pt x="206" y="138"/>
                  </a:cubicBezTo>
                  <a:cubicBezTo>
                    <a:pt x="59" y="138"/>
                    <a:pt x="-12" y="12"/>
                    <a:pt x="2" y="23"/>
                  </a:cubicBezTo>
                  <a:cubicBezTo>
                    <a:pt x="23" y="38"/>
                    <a:pt x="53" y="47"/>
                    <a:pt x="83" y="5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Voľný tvar: obrazec 232"/>
            <p:cNvSpPr/>
            <p:nvPr/>
          </p:nvSpPr>
          <p:spPr>
            <a:xfrm>
              <a:off x="8310600" y="4988880"/>
              <a:ext cx="84600" cy="92520"/>
            </a:xfrm>
            <a:custGeom>
              <a:avLst/>
              <a:gdLst/>
              <a:ahLst/>
              <a:cxnLst/>
              <a:rect l="l" t="t" r="r" b="b"/>
              <a:pathLst>
                <a:path w="242" h="264">
                  <a:moveTo>
                    <a:pt x="159" y="7"/>
                  </a:moveTo>
                  <a:cubicBezTo>
                    <a:pt x="76" y="-23"/>
                    <a:pt x="22" y="50"/>
                    <a:pt x="8" y="89"/>
                  </a:cubicBezTo>
                  <a:cubicBezTo>
                    <a:pt x="-13" y="149"/>
                    <a:pt x="13" y="217"/>
                    <a:pt x="22" y="232"/>
                  </a:cubicBezTo>
                  <a:cubicBezTo>
                    <a:pt x="28" y="242"/>
                    <a:pt x="88" y="290"/>
                    <a:pt x="221" y="244"/>
                  </a:cubicBezTo>
                  <a:cubicBezTo>
                    <a:pt x="219" y="244"/>
                    <a:pt x="254" y="177"/>
                    <a:pt x="237" y="114"/>
                  </a:cubicBezTo>
                  <a:cubicBezTo>
                    <a:pt x="211" y="78"/>
                    <a:pt x="229" y="32"/>
                    <a:pt x="159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Voľný tvar: obrazec 233"/>
            <p:cNvSpPr/>
            <p:nvPr/>
          </p:nvSpPr>
          <p:spPr>
            <a:xfrm>
              <a:off x="8305200" y="4983840"/>
              <a:ext cx="88560" cy="100080"/>
            </a:xfrm>
            <a:custGeom>
              <a:avLst/>
              <a:gdLst/>
              <a:ahLst/>
              <a:cxnLst/>
              <a:rect l="l" t="t" r="r" b="b"/>
              <a:pathLst>
                <a:path w="253" h="285">
                  <a:moveTo>
                    <a:pt x="223" y="46"/>
                  </a:moveTo>
                  <a:cubicBezTo>
                    <a:pt x="213" y="33"/>
                    <a:pt x="201" y="23"/>
                    <a:pt x="188" y="15"/>
                  </a:cubicBezTo>
                  <a:cubicBezTo>
                    <a:pt x="182" y="11"/>
                    <a:pt x="175" y="8"/>
                    <a:pt x="166" y="6"/>
                  </a:cubicBezTo>
                  <a:cubicBezTo>
                    <a:pt x="158" y="3"/>
                    <a:pt x="150" y="1"/>
                    <a:pt x="142" y="1"/>
                  </a:cubicBezTo>
                  <a:cubicBezTo>
                    <a:pt x="109" y="-4"/>
                    <a:pt x="75" y="11"/>
                    <a:pt x="54" y="31"/>
                  </a:cubicBezTo>
                  <a:cubicBezTo>
                    <a:pt x="32" y="50"/>
                    <a:pt x="14" y="78"/>
                    <a:pt x="5" y="108"/>
                  </a:cubicBezTo>
                  <a:cubicBezTo>
                    <a:pt x="-3" y="138"/>
                    <a:pt x="-1" y="170"/>
                    <a:pt x="7" y="201"/>
                  </a:cubicBezTo>
                  <a:cubicBezTo>
                    <a:pt x="10" y="216"/>
                    <a:pt x="16" y="231"/>
                    <a:pt x="24" y="243"/>
                  </a:cubicBezTo>
                  <a:cubicBezTo>
                    <a:pt x="25" y="245"/>
                    <a:pt x="26" y="246"/>
                    <a:pt x="27" y="248"/>
                  </a:cubicBezTo>
                  <a:cubicBezTo>
                    <a:pt x="27" y="250"/>
                    <a:pt x="27" y="253"/>
                    <a:pt x="27" y="255"/>
                  </a:cubicBezTo>
                  <a:cubicBezTo>
                    <a:pt x="28" y="256"/>
                    <a:pt x="28" y="257"/>
                    <a:pt x="29" y="258"/>
                  </a:cubicBezTo>
                  <a:cubicBezTo>
                    <a:pt x="32" y="261"/>
                    <a:pt x="35" y="263"/>
                    <a:pt x="40" y="266"/>
                  </a:cubicBezTo>
                  <a:cubicBezTo>
                    <a:pt x="49" y="271"/>
                    <a:pt x="54" y="273"/>
                    <a:pt x="62" y="275"/>
                  </a:cubicBezTo>
                  <a:cubicBezTo>
                    <a:pt x="92" y="286"/>
                    <a:pt x="122" y="286"/>
                    <a:pt x="152" y="283"/>
                  </a:cubicBezTo>
                  <a:cubicBezTo>
                    <a:pt x="182" y="278"/>
                    <a:pt x="210" y="271"/>
                    <a:pt x="237" y="258"/>
                  </a:cubicBezTo>
                  <a:cubicBezTo>
                    <a:pt x="210" y="263"/>
                    <a:pt x="179" y="271"/>
                    <a:pt x="152" y="271"/>
                  </a:cubicBezTo>
                  <a:cubicBezTo>
                    <a:pt x="125" y="271"/>
                    <a:pt x="95" y="269"/>
                    <a:pt x="70" y="258"/>
                  </a:cubicBezTo>
                  <a:cubicBezTo>
                    <a:pt x="65" y="255"/>
                    <a:pt x="59" y="254"/>
                    <a:pt x="54" y="248"/>
                  </a:cubicBezTo>
                  <a:cubicBezTo>
                    <a:pt x="52" y="246"/>
                    <a:pt x="49" y="246"/>
                    <a:pt x="49" y="243"/>
                  </a:cubicBezTo>
                  <a:cubicBezTo>
                    <a:pt x="48" y="242"/>
                    <a:pt x="47" y="240"/>
                    <a:pt x="46" y="238"/>
                  </a:cubicBezTo>
                  <a:cubicBezTo>
                    <a:pt x="40" y="226"/>
                    <a:pt x="37" y="213"/>
                    <a:pt x="32" y="201"/>
                  </a:cubicBezTo>
                  <a:cubicBezTo>
                    <a:pt x="27" y="173"/>
                    <a:pt x="24" y="146"/>
                    <a:pt x="32" y="120"/>
                  </a:cubicBezTo>
                  <a:cubicBezTo>
                    <a:pt x="37" y="96"/>
                    <a:pt x="54" y="73"/>
                    <a:pt x="73" y="56"/>
                  </a:cubicBezTo>
                  <a:cubicBezTo>
                    <a:pt x="92" y="38"/>
                    <a:pt x="117" y="26"/>
                    <a:pt x="142" y="29"/>
                  </a:cubicBezTo>
                  <a:cubicBezTo>
                    <a:pt x="147" y="29"/>
                    <a:pt x="154" y="28"/>
                    <a:pt x="160" y="31"/>
                  </a:cubicBezTo>
                  <a:cubicBezTo>
                    <a:pt x="166" y="33"/>
                    <a:pt x="175" y="33"/>
                    <a:pt x="180" y="36"/>
                  </a:cubicBezTo>
                  <a:cubicBezTo>
                    <a:pt x="193" y="41"/>
                    <a:pt x="205" y="48"/>
                    <a:pt x="213" y="58"/>
                  </a:cubicBezTo>
                  <a:cubicBezTo>
                    <a:pt x="231" y="73"/>
                    <a:pt x="245" y="99"/>
                    <a:pt x="253" y="128"/>
                  </a:cubicBezTo>
                  <a:cubicBezTo>
                    <a:pt x="253" y="99"/>
                    <a:pt x="243" y="71"/>
                    <a:pt x="223" y="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Voľný tvar: obrazec 234"/>
            <p:cNvSpPr/>
            <p:nvPr/>
          </p:nvSpPr>
          <p:spPr>
            <a:xfrm>
              <a:off x="8333280" y="5011200"/>
              <a:ext cx="48600" cy="55080"/>
            </a:xfrm>
            <a:custGeom>
              <a:avLst/>
              <a:gdLst/>
              <a:ahLst/>
              <a:cxnLst/>
              <a:rect l="l" t="t" r="r" b="b"/>
              <a:pathLst>
                <a:path w="142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9" y="160"/>
                    <a:pt x="71" y="160"/>
                  </a:cubicBezTo>
                  <a:cubicBezTo>
                    <a:pt x="84" y="160"/>
                    <a:pt x="96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2" y="94"/>
                    <a:pt x="142" y="80"/>
                  </a:cubicBezTo>
                  <a:cubicBezTo>
                    <a:pt x="142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6" y="3"/>
                    <a:pt x="84" y="0"/>
                    <a:pt x="71" y="0"/>
                  </a:cubicBezTo>
                  <a:cubicBezTo>
                    <a:pt x="59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Voľný tvar: obrazec 235"/>
            <p:cNvSpPr/>
            <p:nvPr/>
          </p:nvSpPr>
          <p:spPr>
            <a:xfrm>
              <a:off x="8477640" y="4988880"/>
              <a:ext cx="84240" cy="92520"/>
            </a:xfrm>
            <a:custGeom>
              <a:avLst/>
              <a:gdLst/>
              <a:ahLst/>
              <a:cxnLst/>
              <a:rect l="l" t="t" r="r" b="b"/>
              <a:pathLst>
                <a:path w="241" h="264">
                  <a:moveTo>
                    <a:pt x="83" y="7"/>
                  </a:moveTo>
                  <a:cubicBezTo>
                    <a:pt x="164" y="-23"/>
                    <a:pt x="219" y="50"/>
                    <a:pt x="233" y="89"/>
                  </a:cubicBezTo>
                  <a:cubicBezTo>
                    <a:pt x="255" y="149"/>
                    <a:pt x="227" y="217"/>
                    <a:pt x="219" y="232"/>
                  </a:cubicBezTo>
                  <a:cubicBezTo>
                    <a:pt x="214" y="242"/>
                    <a:pt x="154" y="290"/>
                    <a:pt x="20" y="244"/>
                  </a:cubicBezTo>
                  <a:cubicBezTo>
                    <a:pt x="23" y="244"/>
                    <a:pt x="-10" y="177"/>
                    <a:pt x="3" y="114"/>
                  </a:cubicBezTo>
                  <a:cubicBezTo>
                    <a:pt x="30" y="78"/>
                    <a:pt x="11" y="32"/>
                    <a:pt x="83" y="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Voľný tvar: obrazec 236"/>
            <p:cNvSpPr/>
            <p:nvPr/>
          </p:nvSpPr>
          <p:spPr>
            <a:xfrm>
              <a:off x="8478720" y="4984560"/>
              <a:ext cx="89280" cy="98640"/>
            </a:xfrm>
            <a:custGeom>
              <a:avLst/>
              <a:gdLst/>
              <a:ahLst/>
              <a:cxnLst/>
              <a:rect l="l" t="t" r="r" b="b"/>
              <a:pathLst>
                <a:path w="255" h="281">
                  <a:moveTo>
                    <a:pt x="41" y="54"/>
                  </a:moveTo>
                  <a:cubicBezTo>
                    <a:pt x="53" y="43"/>
                    <a:pt x="63" y="36"/>
                    <a:pt x="74" y="31"/>
                  </a:cubicBezTo>
                  <a:cubicBezTo>
                    <a:pt x="79" y="28"/>
                    <a:pt x="88" y="26"/>
                    <a:pt x="93" y="26"/>
                  </a:cubicBezTo>
                  <a:cubicBezTo>
                    <a:pt x="99" y="24"/>
                    <a:pt x="107" y="24"/>
                    <a:pt x="113" y="24"/>
                  </a:cubicBezTo>
                  <a:cubicBezTo>
                    <a:pt x="137" y="24"/>
                    <a:pt x="164" y="34"/>
                    <a:pt x="181" y="51"/>
                  </a:cubicBezTo>
                  <a:cubicBezTo>
                    <a:pt x="199" y="69"/>
                    <a:pt x="216" y="94"/>
                    <a:pt x="222" y="116"/>
                  </a:cubicBezTo>
                  <a:cubicBezTo>
                    <a:pt x="227" y="141"/>
                    <a:pt x="227" y="168"/>
                    <a:pt x="222" y="196"/>
                  </a:cubicBezTo>
                  <a:cubicBezTo>
                    <a:pt x="219" y="209"/>
                    <a:pt x="214" y="224"/>
                    <a:pt x="208" y="233"/>
                  </a:cubicBezTo>
                  <a:cubicBezTo>
                    <a:pt x="207" y="235"/>
                    <a:pt x="206" y="237"/>
                    <a:pt x="205" y="238"/>
                  </a:cubicBezTo>
                  <a:cubicBezTo>
                    <a:pt x="202" y="241"/>
                    <a:pt x="199" y="241"/>
                    <a:pt x="199" y="244"/>
                  </a:cubicBezTo>
                  <a:cubicBezTo>
                    <a:pt x="194" y="246"/>
                    <a:pt x="189" y="251"/>
                    <a:pt x="184" y="253"/>
                  </a:cubicBezTo>
                  <a:cubicBezTo>
                    <a:pt x="159" y="264"/>
                    <a:pt x="131" y="268"/>
                    <a:pt x="101" y="266"/>
                  </a:cubicBezTo>
                  <a:cubicBezTo>
                    <a:pt x="74" y="266"/>
                    <a:pt x="44" y="261"/>
                    <a:pt x="17" y="253"/>
                  </a:cubicBezTo>
                  <a:cubicBezTo>
                    <a:pt x="44" y="266"/>
                    <a:pt x="71" y="274"/>
                    <a:pt x="101" y="279"/>
                  </a:cubicBezTo>
                  <a:cubicBezTo>
                    <a:pt x="131" y="284"/>
                    <a:pt x="161" y="281"/>
                    <a:pt x="192" y="271"/>
                  </a:cubicBezTo>
                  <a:cubicBezTo>
                    <a:pt x="199" y="268"/>
                    <a:pt x="205" y="266"/>
                    <a:pt x="214" y="261"/>
                  </a:cubicBezTo>
                  <a:cubicBezTo>
                    <a:pt x="216" y="259"/>
                    <a:pt x="222" y="256"/>
                    <a:pt x="224" y="253"/>
                  </a:cubicBezTo>
                  <a:cubicBezTo>
                    <a:pt x="225" y="253"/>
                    <a:pt x="226" y="252"/>
                    <a:pt x="227" y="251"/>
                  </a:cubicBezTo>
                  <a:cubicBezTo>
                    <a:pt x="228" y="250"/>
                    <a:pt x="229" y="249"/>
                    <a:pt x="230" y="249"/>
                  </a:cubicBezTo>
                  <a:cubicBezTo>
                    <a:pt x="230" y="248"/>
                    <a:pt x="230" y="247"/>
                    <a:pt x="230" y="246"/>
                  </a:cubicBezTo>
                  <a:cubicBezTo>
                    <a:pt x="231" y="245"/>
                    <a:pt x="232" y="244"/>
                    <a:pt x="232" y="244"/>
                  </a:cubicBezTo>
                  <a:cubicBezTo>
                    <a:pt x="237" y="229"/>
                    <a:pt x="244" y="216"/>
                    <a:pt x="249" y="201"/>
                  </a:cubicBezTo>
                  <a:cubicBezTo>
                    <a:pt x="257" y="171"/>
                    <a:pt x="257" y="141"/>
                    <a:pt x="252" y="109"/>
                  </a:cubicBezTo>
                  <a:cubicBezTo>
                    <a:pt x="244" y="78"/>
                    <a:pt x="224" y="51"/>
                    <a:pt x="202" y="31"/>
                  </a:cubicBezTo>
                  <a:cubicBezTo>
                    <a:pt x="178" y="11"/>
                    <a:pt x="148" y="-4"/>
                    <a:pt x="115" y="1"/>
                  </a:cubicBezTo>
                  <a:cubicBezTo>
                    <a:pt x="107" y="1"/>
                    <a:pt x="99" y="4"/>
                    <a:pt x="91" y="6"/>
                  </a:cubicBezTo>
                  <a:cubicBezTo>
                    <a:pt x="83" y="8"/>
                    <a:pt x="76" y="11"/>
                    <a:pt x="69" y="16"/>
                  </a:cubicBezTo>
                  <a:cubicBezTo>
                    <a:pt x="55" y="24"/>
                    <a:pt x="44" y="34"/>
                    <a:pt x="33" y="46"/>
                  </a:cubicBezTo>
                  <a:cubicBezTo>
                    <a:pt x="14" y="66"/>
                    <a:pt x="3" y="96"/>
                    <a:pt x="0" y="126"/>
                  </a:cubicBezTo>
                  <a:cubicBezTo>
                    <a:pt x="8" y="98"/>
                    <a:pt x="20" y="71"/>
                    <a:pt x="41" y="5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Voľný tvar: obrazec 237"/>
            <p:cNvSpPr/>
            <p:nvPr/>
          </p:nvSpPr>
          <p:spPr>
            <a:xfrm>
              <a:off x="8491680" y="5011200"/>
              <a:ext cx="48240" cy="55080"/>
            </a:xfrm>
            <a:custGeom>
              <a:avLst/>
              <a:gdLst/>
              <a:ahLst/>
              <a:cxnLst/>
              <a:rect l="l" t="t" r="r" b="b"/>
              <a:pathLst>
                <a:path w="141" h="160">
                  <a:moveTo>
                    <a:pt x="0" y="80"/>
                  </a:moveTo>
                  <a:cubicBezTo>
                    <a:pt x="0" y="94"/>
                    <a:pt x="3" y="108"/>
                    <a:pt x="9" y="120"/>
                  </a:cubicBezTo>
                  <a:cubicBezTo>
                    <a:pt x="15" y="132"/>
                    <a:pt x="24" y="142"/>
                    <a:pt x="35" y="149"/>
                  </a:cubicBezTo>
                  <a:cubicBezTo>
                    <a:pt x="46" y="156"/>
                    <a:pt x="58" y="160"/>
                    <a:pt x="71" y="160"/>
                  </a:cubicBezTo>
                  <a:cubicBezTo>
                    <a:pt x="84" y="160"/>
                    <a:pt x="95" y="156"/>
                    <a:pt x="106" y="149"/>
                  </a:cubicBezTo>
                  <a:cubicBezTo>
                    <a:pt x="117" y="142"/>
                    <a:pt x="126" y="132"/>
                    <a:pt x="132" y="120"/>
                  </a:cubicBezTo>
                  <a:cubicBezTo>
                    <a:pt x="138" y="108"/>
                    <a:pt x="141" y="94"/>
                    <a:pt x="141" y="80"/>
                  </a:cubicBezTo>
                  <a:cubicBezTo>
                    <a:pt x="141" y="66"/>
                    <a:pt x="138" y="52"/>
                    <a:pt x="132" y="40"/>
                  </a:cubicBezTo>
                  <a:cubicBezTo>
                    <a:pt x="126" y="27"/>
                    <a:pt x="117" y="17"/>
                    <a:pt x="106" y="10"/>
                  </a:cubicBezTo>
                  <a:cubicBezTo>
                    <a:pt x="95" y="3"/>
                    <a:pt x="84" y="0"/>
                    <a:pt x="71" y="0"/>
                  </a:cubicBezTo>
                  <a:cubicBezTo>
                    <a:pt x="58" y="0"/>
                    <a:pt x="46" y="3"/>
                    <a:pt x="35" y="10"/>
                  </a:cubicBezTo>
                  <a:cubicBezTo>
                    <a:pt x="24" y="17"/>
                    <a:pt x="15" y="27"/>
                    <a:pt x="9" y="40"/>
                  </a:cubicBezTo>
                  <a:cubicBezTo>
                    <a:pt x="3" y="52"/>
                    <a:pt x="0" y="66"/>
                    <a:pt x="0" y="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Voľný tvar: obrazec 238"/>
            <p:cNvSpPr/>
            <p:nvPr/>
          </p:nvSpPr>
          <p:spPr>
            <a:xfrm>
              <a:off x="8412120" y="5113080"/>
              <a:ext cx="49680" cy="37080"/>
            </a:xfrm>
            <a:custGeom>
              <a:avLst/>
              <a:gdLst/>
              <a:ahLst/>
              <a:cxnLst/>
              <a:rect l="l" t="t" r="r" b="b"/>
              <a:pathLst>
                <a:path w="145" h="110">
                  <a:moveTo>
                    <a:pt x="145" y="0"/>
                  </a:moveTo>
                  <a:cubicBezTo>
                    <a:pt x="96" y="0"/>
                    <a:pt x="48" y="0"/>
                    <a:pt x="0" y="0"/>
                  </a:cubicBezTo>
                  <a:cubicBezTo>
                    <a:pt x="0" y="37"/>
                    <a:pt x="0" y="73"/>
                    <a:pt x="0" y="110"/>
                  </a:cubicBezTo>
                  <a:cubicBezTo>
                    <a:pt x="48" y="110"/>
                    <a:pt x="96" y="110"/>
                    <a:pt x="145" y="110"/>
                  </a:cubicBezTo>
                  <a:cubicBezTo>
                    <a:pt x="145" y="73"/>
                    <a:pt x="145" y="37"/>
                    <a:pt x="14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Voľný tvar: obrazec 239"/>
            <p:cNvSpPr/>
            <p:nvPr/>
          </p:nvSpPr>
          <p:spPr>
            <a:xfrm>
              <a:off x="8340480" y="5079600"/>
              <a:ext cx="193680" cy="61560"/>
            </a:xfrm>
            <a:custGeom>
              <a:avLst/>
              <a:gdLst/>
              <a:ahLst/>
              <a:cxnLst/>
              <a:rect l="l" t="t" r="r" b="b"/>
              <a:pathLst>
                <a:path w="545" h="178">
                  <a:moveTo>
                    <a:pt x="133" y="152"/>
                  </a:moveTo>
                  <a:cubicBezTo>
                    <a:pt x="161" y="150"/>
                    <a:pt x="188" y="145"/>
                    <a:pt x="210" y="132"/>
                  </a:cubicBezTo>
                  <a:cubicBezTo>
                    <a:pt x="231" y="120"/>
                    <a:pt x="248" y="102"/>
                    <a:pt x="251" y="85"/>
                  </a:cubicBezTo>
                  <a:cubicBezTo>
                    <a:pt x="257" y="57"/>
                    <a:pt x="263" y="28"/>
                    <a:pt x="269" y="0"/>
                  </a:cubicBezTo>
                  <a:cubicBezTo>
                    <a:pt x="276" y="28"/>
                    <a:pt x="283" y="57"/>
                    <a:pt x="289" y="85"/>
                  </a:cubicBezTo>
                  <a:cubicBezTo>
                    <a:pt x="294" y="105"/>
                    <a:pt x="308" y="120"/>
                    <a:pt x="330" y="132"/>
                  </a:cubicBezTo>
                  <a:cubicBezTo>
                    <a:pt x="353" y="145"/>
                    <a:pt x="379" y="152"/>
                    <a:pt x="407" y="152"/>
                  </a:cubicBezTo>
                  <a:cubicBezTo>
                    <a:pt x="437" y="152"/>
                    <a:pt x="464" y="150"/>
                    <a:pt x="488" y="137"/>
                  </a:cubicBezTo>
                  <a:cubicBezTo>
                    <a:pt x="513" y="128"/>
                    <a:pt x="535" y="110"/>
                    <a:pt x="545" y="87"/>
                  </a:cubicBezTo>
                  <a:cubicBezTo>
                    <a:pt x="543" y="112"/>
                    <a:pt x="527" y="135"/>
                    <a:pt x="502" y="150"/>
                  </a:cubicBezTo>
                  <a:cubicBezTo>
                    <a:pt x="477" y="164"/>
                    <a:pt x="442" y="175"/>
                    <a:pt x="409" y="178"/>
                  </a:cubicBezTo>
                  <a:cubicBezTo>
                    <a:pt x="374" y="180"/>
                    <a:pt x="341" y="172"/>
                    <a:pt x="311" y="157"/>
                  </a:cubicBezTo>
                  <a:cubicBezTo>
                    <a:pt x="294" y="150"/>
                    <a:pt x="284" y="140"/>
                    <a:pt x="273" y="128"/>
                  </a:cubicBezTo>
                  <a:cubicBezTo>
                    <a:pt x="261" y="140"/>
                    <a:pt x="248" y="150"/>
                    <a:pt x="234" y="157"/>
                  </a:cubicBezTo>
                  <a:cubicBezTo>
                    <a:pt x="204" y="172"/>
                    <a:pt x="168" y="180"/>
                    <a:pt x="136" y="178"/>
                  </a:cubicBezTo>
                  <a:cubicBezTo>
                    <a:pt x="103" y="178"/>
                    <a:pt x="68" y="167"/>
                    <a:pt x="43" y="150"/>
                  </a:cubicBezTo>
                  <a:cubicBezTo>
                    <a:pt x="19" y="135"/>
                    <a:pt x="0" y="110"/>
                    <a:pt x="0" y="87"/>
                  </a:cubicBezTo>
                  <a:cubicBezTo>
                    <a:pt x="5" y="108"/>
                    <a:pt x="27" y="125"/>
                    <a:pt x="52" y="137"/>
                  </a:cubicBezTo>
                  <a:cubicBezTo>
                    <a:pt x="76" y="147"/>
                    <a:pt x="106" y="152"/>
                    <a:pt x="133" y="15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Voľný tvar: obrazec 240"/>
            <p:cNvSpPr/>
            <p:nvPr/>
          </p:nvSpPr>
          <p:spPr>
            <a:xfrm>
              <a:off x="8400960" y="5067720"/>
              <a:ext cx="72360" cy="30240"/>
            </a:xfrm>
            <a:custGeom>
              <a:avLst/>
              <a:gdLst/>
              <a:ahLst/>
              <a:cxnLst/>
              <a:rect l="l" t="t" r="r" b="b"/>
              <a:pathLst>
                <a:path w="208" h="91">
                  <a:moveTo>
                    <a:pt x="104" y="0"/>
                  </a:moveTo>
                  <a:cubicBezTo>
                    <a:pt x="123" y="0"/>
                    <a:pt x="181" y="0"/>
                    <a:pt x="202" y="15"/>
                  </a:cubicBezTo>
                  <a:cubicBezTo>
                    <a:pt x="216" y="26"/>
                    <a:pt x="205" y="50"/>
                    <a:pt x="169" y="73"/>
                  </a:cubicBezTo>
                  <a:cubicBezTo>
                    <a:pt x="145" y="88"/>
                    <a:pt x="123" y="91"/>
                    <a:pt x="107" y="91"/>
                  </a:cubicBezTo>
                  <a:cubicBezTo>
                    <a:pt x="88" y="91"/>
                    <a:pt x="66" y="85"/>
                    <a:pt x="44" y="73"/>
                  </a:cubicBezTo>
                  <a:cubicBezTo>
                    <a:pt x="0" y="50"/>
                    <a:pt x="-7" y="26"/>
                    <a:pt x="6" y="15"/>
                  </a:cubicBezTo>
                  <a:cubicBezTo>
                    <a:pt x="25" y="0"/>
                    <a:pt x="85" y="0"/>
                    <a:pt x="104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2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9DF473-D3EA-4407-B061-38182FBAD3CF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bdĺžnik 28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4" name="Skupina 28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285" name="Voľný tvar: obrazec 28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Voľný tvar: obrazec 28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Voľný tvar: obrazec 28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Voľný tvar: obrazec 28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" name="Voľný tvar: obrazec 28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Voľný tvar: obrazec 28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Voľný tvar: obrazec 29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Voľný tvar: obrazec 29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Voľný tvar: obrazec 29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Voľný tvar: obrazec 29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Voľný tvar: obrazec 29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Voľný tvar: obrazec 29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Voľný tvar: obrazec 29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Voľný tvar: obrazec 29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Voľný tvar: obrazec 29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Voľný tvar: obrazec 29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Voľný tvar: obrazec 30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Voľný tvar: obrazec 30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Voľný tvar: obrazec 30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Voľný tvar: obrazec 30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Voľný tvar: obrazec 30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Voľný tvar: obrazec 30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Voľný tvar: obrazec 30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8" name="Skupina 30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309" name="Voľný tvar: obrazec 30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Voľný tvar: obrazec 30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Voľný tvar: obrazec 31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Voľný tvar: obrazec 31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Voľný tvar: obrazec 31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Voľný tvar: obrazec 31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Voľný tvar: obrazec 31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Voľný tvar: obrazec 31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Voľný tvar: obrazec 31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Voľný tvar: obrazec 31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Voľný tvar: obrazec 31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Voľný tvar: obrazec 31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Voľný tvar: obrazec 32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Voľný tvar: obrazec 32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Voľný tvar: obrazec 32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Voľný tvar: obrazec 32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Voľný tvar: obrazec 32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Voľný tvar: obrazec 32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Voľný tvar: obrazec 32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Voľný tvar: obrazec 32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Voľný tvar: obrazec 32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Voľný tvar: obrazec 32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Voľný tvar: obrazec 33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32" name="PlaceHolder 1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BBD74C-7A7D-4B15-B29E-75BF38082BE6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bdĺžnik 37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4" name="Skupina 37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375" name="Voľný tvar: obrazec 37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Voľný tvar: obrazec 37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Voľný tvar: obrazec 37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Voľný tvar: obrazec 37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Voľný tvar: obrazec 37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Voľný tvar: obrazec 37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Voľný tvar: obrazec 38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Voľný tvar: obrazec 38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Voľný tvar: obrazec 38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Voľný tvar: obrazec 38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Voľný tvar: obrazec 38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Voľný tvar: obrazec 38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Voľný tvar: obrazec 38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Voľný tvar: obrazec 38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Voľný tvar: obrazec 38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Voľný tvar: obrazec 38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Voľný tvar: obrazec 39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Voľný tvar: obrazec 39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Voľný tvar: obrazec 39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Voľný tvar: obrazec 39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Voľný tvar: obrazec 39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Voľný tvar: obrazec 39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Voľný tvar: obrazec 39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98" name="Skupina 39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399" name="Voľný tvar: obrazec 39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Voľný tvar: obrazec 39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Voľný tvar: obrazec 40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Voľný tvar: obrazec 40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Voľný tvar: obrazec 40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Voľný tvar: obrazec 40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Voľný tvar: obrazec 40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Voľný tvar: obrazec 40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Voľný tvar: obrazec 40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Voľný tvar: obrazec 40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Voľný tvar: obrazec 40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Voľný tvar: obrazec 40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Voľný tvar: obrazec 41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Voľný tvar: obrazec 41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Voľný tvar: obrazec 41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Voľný tvar: obrazec 41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Voľný tvar: obrazec 41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Voľný tvar: obrazec 41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Voľný tvar: obrazec 41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Voľný tvar: obrazec 41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Voľný tvar: obrazec 41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Voľný tvar: obrazec 41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Voľný tvar: obrazec 42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2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44A45E-0654-4BD5-8605-8F5EE32601F7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Obdĺžnik 46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4" name="Skupina 46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465" name="Voľný tvar: obrazec 46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Voľný tvar: obrazec 46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Voľný tvar: obrazec 46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Voľný tvar: obrazec 46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Voľný tvar: obrazec 46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Voľný tvar: obrazec 46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Voľný tvar: obrazec 47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Voľný tvar: obrazec 47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Voľný tvar: obrazec 47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Voľný tvar: obrazec 47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Voľný tvar: obrazec 47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Voľný tvar: obrazec 47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Voľný tvar: obrazec 47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Voľný tvar: obrazec 47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Voľný tvar: obrazec 47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Voľný tvar: obrazec 47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Voľný tvar: obrazec 48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Voľný tvar: obrazec 48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Voľný tvar: obrazec 48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Voľný tvar: obrazec 48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Voľný tvar: obrazec 48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Voľný tvar: obrazec 48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Voľný tvar: obrazec 48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8" name="Skupina 48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489" name="Voľný tvar: obrazec 48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Voľný tvar: obrazec 48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Voľný tvar: obrazec 49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Voľný tvar: obrazec 49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Voľný tvar: obrazec 49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Voľný tvar: obrazec 49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Voľný tvar: obrazec 49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Voľný tvar: obrazec 49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Voľný tvar: obrazec 49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Voľný tvar: obrazec 49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Voľný tvar: obrazec 49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Voľný tvar: obrazec 49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Voľný tvar: obrazec 50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Voľný tvar: obrazec 50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Voľný tvar: obrazec 50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Voľný tvar: obrazec 50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Voľný tvar: obrazec 50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Voľný tvar: obrazec 50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Voľný tvar: obrazec 50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Voľný tvar: obrazec 50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Voľný tvar: obrazec 50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Voľný tvar: obrazec 50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Voľný tvar: obrazec 51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2" name="PlaceHolder 1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6948A1-B503-4A76-B557-BDA0F63D0C58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1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Obdĺžnik 55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54" name="Skupina 55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555" name="Voľný tvar: obrazec 55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Voľný tvar: obrazec 55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Voľný tvar: obrazec 55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Voľný tvar: obrazec 55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Voľný tvar: obrazec 55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Voľný tvar: obrazec 55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Voľný tvar: obrazec 56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Voľný tvar: obrazec 56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Voľný tvar: obrazec 56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Voľný tvar: obrazec 56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Voľný tvar: obrazec 56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Voľný tvar: obrazec 56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Voľný tvar: obrazec 56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Voľný tvar: obrazec 56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Voľný tvar: obrazec 56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Voľný tvar: obrazec 56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Voľný tvar: obrazec 57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Voľný tvar: obrazec 57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Voľný tvar: obrazec 57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Voľný tvar: obrazec 57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Voľný tvar: obrazec 57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Voľný tvar: obrazec 57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Voľný tvar: obrazec 57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78" name="Skupina 57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579" name="Voľný tvar: obrazec 57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Voľný tvar: obrazec 57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Voľný tvar: obrazec 58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Voľný tvar: obrazec 58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Voľný tvar: obrazec 58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Voľný tvar: obrazec 58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Voľný tvar: obrazec 58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Voľný tvar: obrazec 58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Voľný tvar: obrazec 58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Voľný tvar: obrazec 58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Voľný tvar: obrazec 58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Voľný tvar: obrazec 58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Voľný tvar: obrazec 59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Voľný tvar: obrazec 59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Voľný tvar: obrazec 59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Voľný tvar: obrazec 59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Voľný tvar: obrazec 59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Voľný tvar: obrazec 59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Voľný tvar: obrazec 59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Voľný tvar: obrazec 59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Voľný tvar: obrazec 59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Voľný tvar: obrazec 59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Voľný tvar: obrazec 60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02" name="PlaceHolder 1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55069D-69F9-48FE-A3EE-A4212539B904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0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0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Obdĺžnik 64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4" name="Skupina 64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645" name="Voľný tvar: obrazec 64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Voľný tvar: obrazec 64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Voľný tvar: obrazec 64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Voľný tvar: obrazec 64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Voľný tvar: obrazec 64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Voľný tvar: obrazec 64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Voľný tvar: obrazec 65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Voľný tvar: obrazec 65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Voľný tvar: obrazec 65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Voľný tvar: obrazec 65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5" name="Voľný tvar: obrazec 65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Voľný tvar: obrazec 65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Voľný tvar: obrazec 65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Voľný tvar: obrazec 65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Voľný tvar: obrazec 65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Voľný tvar: obrazec 65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Voľný tvar: obrazec 66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Voľný tvar: obrazec 66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Voľný tvar: obrazec 66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4" name="Voľný tvar: obrazec 66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5" name="Voľný tvar: obrazec 66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6" name="Voľný tvar: obrazec 66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Voľný tvar: obrazec 66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68" name="Skupina 66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669" name="Voľný tvar: obrazec 66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Voľný tvar: obrazec 66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Voľný tvar: obrazec 67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Voľný tvar: obrazec 67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Voľný tvar: obrazec 67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Voľný tvar: obrazec 67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Voľný tvar: obrazec 67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Voľný tvar: obrazec 67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Voľný tvar: obrazec 67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Voľný tvar: obrazec 67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Voľný tvar: obrazec 67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Voľný tvar: obrazec 67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Voľný tvar: obrazec 68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Voľný tvar: obrazec 68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Voľný tvar: obrazec 68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Voľný tvar: obrazec 68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Voľný tvar: obrazec 68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Voľný tvar: obrazec 68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Voľný tvar: obrazec 68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Voľný tvar: obrazec 68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Voľný tvar: obrazec 68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Voľný tvar: obrazec 68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Voľný tvar: obrazec 69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92" name="PlaceHolder 1"/>
          <p:cNvSpPr>
            <a:spLocks noGrp="1"/>
          </p:cNvSpPr>
          <p:nvPr>
            <p:ph type="ftr" idx="22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sldNum" idx="23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1BBC5A-BFC7-40FE-B2AD-733171696D6A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dt" idx="24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9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Obdĺžnik 732"/>
          <p:cNvSpPr/>
          <p:nvPr/>
        </p:nvSpPr>
        <p:spPr>
          <a:xfrm>
            <a:off x="0" y="5040000"/>
            <a:ext cx="10077480" cy="627480"/>
          </a:xfrm>
          <a:prstGeom prst="rect">
            <a:avLst/>
          </a:prstGeom>
          <a:solidFill>
            <a:srgbClr val="9ECF6C"/>
          </a:solidFill>
          <a:ln w="1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34" name="Skupina 733"/>
          <p:cNvGrpSpPr/>
          <p:nvPr/>
        </p:nvGrpSpPr>
        <p:grpSpPr>
          <a:xfrm>
            <a:off x="7560000" y="4590000"/>
            <a:ext cx="537480" cy="717480"/>
            <a:chOff x="7560000" y="4590000"/>
            <a:chExt cx="537480" cy="717480"/>
          </a:xfrm>
        </p:grpSpPr>
        <p:sp>
          <p:nvSpPr>
            <p:cNvPr id="735" name="Voľný tvar: obrazec 734"/>
            <p:cNvSpPr/>
            <p:nvPr/>
          </p:nvSpPr>
          <p:spPr>
            <a:xfrm>
              <a:off x="7560000" y="5083560"/>
              <a:ext cx="92160" cy="102960"/>
            </a:xfrm>
            <a:custGeom>
              <a:avLst/>
              <a:gdLst/>
              <a:ahLst/>
              <a:cxnLst/>
              <a:rect l="l" t="t" r="r" b="b"/>
              <a:pathLst>
                <a:path w="263" h="293">
                  <a:moveTo>
                    <a:pt x="0" y="146"/>
                  </a:moveTo>
                  <a:cubicBezTo>
                    <a:pt x="0" y="172"/>
                    <a:pt x="6" y="198"/>
                    <a:pt x="18" y="220"/>
                  </a:cubicBezTo>
                  <a:cubicBezTo>
                    <a:pt x="30" y="242"/>
                    <a:pt x="46" y="260"/>
                    <a:pt x="66" y="273"/>
                  </a:cubicBezTo>
                  <a:cubicBezTo>
                    <a:pt x="86" y="286"/>
                    <a:pt x="108" y="293"/>
                    <a:pt x="131" y="293"/>
                  </a:cubicBezTo>
                  <a:cubicBezTo>
                    <a:pt x="154" y="293"/>
                    <a:pt x="177" y="286"/>
                    <a:pt x="197" y="273"/>
                  </a:cubicBezTo>
                  <a:cubicBezTo>
                    <a:pt x="217" y="260"/>
                    <a:pt x="233" y="242"/>
                    <a:pt x="245" y="220"/>
                  </a:cubicBezTo>
                  <a:cubicBezTo>
                    <a:pt x="256" y="198"/>
                    <a:pt x="263" y="172"/>
                    <a:pt x="263" y="146"/>
                  </a:cubicBezTo>
                  <a:cubicBezTo>
                    <a:pt x="263" y="120"/>
                    <a:pt x="256" y="95"/>
                    <a:pt x="245" y="73"/>
                  </a:cubicBezTo>
                  <a:cubicBezTo>
                    <a:pt x="233" y="51"/>
                    <a:pt x="217" y="33"/>
                    <a:pt x="197" y="20"/>
                  </a:cubicBezTo>
                  <a:cubicBezTo>
                    <a:pt x="177" y="7"/>
                    <a:pt x="154" y="0"/>
                    <a:pt x="131" y="0"/>
                  </a:cubicBezTo>
                  <a:cubicBezTo>
                    <a:pt x="109" y="0"/>
                    <a:pt x="86" y="7"/>
                    <a:pt x="66" y="20"/>
                  </a:cubicBezTo>
                  <a:cubicBezTo>
                    <a:pt x="46" y="33"/>
                    <a:pt x="30" y="51"/>
                    <a:pt x="18" y="73"/>
                  </a:cubicBezTo>
                  <a:cubicBezTo>
                    <a:pt x="6" y="95"/>
                    <a:pt x="0" y="120"/>
                    <a:pt x="0" y="1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Voľný tvar: obrazec 735"/>
            <p:cNvSpPr/>
            <p:nvPr/>
          </p:nvSpPr>
          <p:spPr>
            <a:xfrm>
              <a:off x="7594200" y="5071320"/>
              <a:ext cx="161280" cy="207360"/>
            </a:xfrm>
            <a:custGeom>
              <a:avLst/>
              <a:gdLst/>
              <a:ahLst/>
              <a:cxnLst/>
              <a:rect l="l" t="t" r="r" b="b"/>
              <a:pathLst>
                <a:path w="455" h="583">
                  <a:moveTo>
                    <a:pt x="26" y="490"/>
                  </a:moveTo>
                  <a:cubicBezTo>
                    <a:pt x="-72" y="113"/>
                    <a:pt x="135" y="163"/>
                    <a:pt x="190" y="0"/>
                  </a:cubicBezTo>
                  <a:cubicBezTo>
                    <a:pt x="267" y="39"/>
                    <a:pt x="345" y="77"/>
                    <a:pt x="423" y="116"/>
                  </a:cubicBezTo>
                  <a:cubicBezTo>
                    <a:pt x="423" y="113"/>
                    <a:pt x="494" y="477"/>
                    <a:pt x="426" y="557"/>
                  </a:cubicBezTo>
                  <a:cubicBezTo>
                    <a:pt x="373" y="616"/>
                    <a:pt x="46" y="567"/>
                    <a:pt x="26" y="49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Voľný tvar: obrazec 736"/>
            <p:cNvSpPr/>
            <p:nvPr/>
          </p:nvSpPr>
          <p:spPr>
            <a:xfrm>
              <a:off x="7649640" y="5188320"/>
              <a:ext cx="94320" cy="48600"/>
            </a:xfrm>
            <a:custGeom>
              <a:avLst/>
              <a:gdLst/>
              <a:ahLst/>
              <a:cxnLst/>
              <a:rect l="l" t="t" r="r" b="b"/>
              <a:pathLst>
                <a:path w="269" h="142">
                  <a:moveTo>
                    <a:pt x="233" y="68"/>
                  </a:moveTo>
                  <a:cubicBezTo>
                    <a:pt x="213" y="48"/>
                    <a:pt x="190" y="28"/>
                    <a:pt x="164" y="18"/>
                  </a:cubicBezTo>
                  <a:cubicBezTo>
                    <a:pt x="112" y="-6"/>
                    <a:pt x="52" y="-6"/>
                    <a:pt x="0" y="15"/>
                  </a:cubicBezTo>
                  <a:cubicBezTo>
                    <a:pt x="56" y="15"/>
                    <a:pt x="105" y="18"/>
                    <a:pt x="154" y="41"/>
                  </a:cubicBezTo>
                  <a:cubicBezTo>
                    <a:pt x="177" y="51"/>
                    <a:pt x="200" y="65"/>
                    <a:pt x="219" y="81"/>
                  </a:cubicBezTo>
                  <a:cubicBezTo>
                    <a:pt x="236" y="98"/>
                    <a:pt x="255" y="118"/>
                    <a:pt x="269" y="142"/>
                  </a:cubicBezTo>
                  <a:cubicBezTo>
                    <a:pt x="265" y="115"/>
                    <a:pt x="253" y="88"/>
                    <a:pt x="233" y="68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Voľný tvar: obrazec 737"/>
            <p:cNvSpPr/>
            <p:nvPr/>
          </p:nvSpPr>
          <p:spPr>
            <a:xfrm>
              <a:off x="7726320" y="5054400"/>
              <a:ext cx="136800" cy="253080"/>
            </a:xfrm>
            <a:custGeom>
              <a:avLst/>
              <a:gdLst/>
              <a:ahLst/>
              <a:cxnLst/>
              <a:rect l="l" t="t" r="r" b="b"/>
              <a:pathLst>
                <a:path w="387" h="710">
                  <a:moveTo>
                    <a:pt x="79" y="666"/>
                  </a:moveTo>
                  <a:cubicBezTo>
                    <a:pt x="0" y="583"/>
                    <a:pt x="3" y="213"/>
                    <a:pt x="0" y="29"/>
                  </a:cubicBezTo>
                  <a:cubicBezTo>
                    <a:pt x="111" y="20"/>
                    <a:pt x="223" y="10"/>
                    <a:pt x="334" y="0"/>
                  </a:cubicBezTo>
                  <a:cubicBezTo>
                    <a:pt x="337" y="0"/>
                    <a:pt x="429" y="586"/>
                    <a:pt x="364" y="666"/>
                  </a:cubicBezTo>
                  <a:cubicBezTo>
                    <a:pt x="315" y="726"/>
                    <a:pt x="134" y="723"/>
                    <a:pt x="7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Voľný tvar: obrazec 738"/>
            <p:cNvSpPr/>
            <p:nvPr/>
          </p:nvSpPr>
          <p:spPr>
            <a:xfrm>
              <a:off x="7848360" y="5054400"/>
              <a:ext cx="137160" cy="253080"/>
            </a:xfrm>
            <a:custGeom>
              <a:avLst/>
              <a:gdLst/>
              <a:ahLst/>
              <a:cxnLst/>
              <a:rect l="l" t="t" r="r" b="b"/>
              <a:pathLst>
                <a:path w="388" h="710">
                  <a:moveTo>
                    <a:pt x="309" y="666"/>
                  </a:moveTo>
                  <a:cubicBezTo>
                    <a:pt x="388" y="583"/>
                    <a:pt x="384" y="213"/>
                    <a:pt x="388" y="29"/>
                  </a:cubicBezTo>
                  <a:cubicBezTo>
                    <a:pt x="276" y="20"/>
                    <a:pt x="165" y="10"/>
                    <a:pt x="54" y="0"/>
                  </a:cubicBezTo>
                  <a:cubicBezTo>
                    <a:pt x="44" y="222"/>
                    <a:pt x="-41" y="586"/>
                    <a:pt x="25" y="666"/>
                  </a:cubicBezTo>
                  <a:cubicBezTo>
                    <a:pt x="74" y="726"/>
                    <a:pt x="254" y="723"/>
                    <a:pt x="309" y="66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Voľný tvar: obrazec 739"/>
            <p:cNvSpPr/>
            <p:nvPr/>
          </p:nvSpPr>
          <p:spPr>
            <a:xfrm>
              <a:off x="7852320" y="5191200"/>
              <a:ext cx="7200" cy="100800"/>
            </a:xfrm>
            <a:custGeom>
              <a:avLst/>
              <a:gdLst/>
              <a:ahLst/>
              <a:cxnLst/>
              <a:rect l="l" t="t" r="r" b="b"/>
              <a:pathLst>
                <a:path w="27" h="287">
                  <a:moveTo>
                    <a:pt x="27" y="144"/>
                  </a:moveTo>
                  <a:cubicBezTo>
                    <a:pt x="27" y="98"/>
                    <a:pt x="23" y="48"/>
                    <a:pt x="14" y="0"/>
                  </a:cubicBezTo>
                  <a:cubicBezTo>
                    <a:pt x="4" y="48"/>
                    <a:pt x="0" y="98"/>
                    <a:pt x="0" y="144"/>
                  </a:cubicBezTo>
                  <a:cubicBezTo>
                    <a:pt x="4" y="194"/>
                    <a:pt x="4" y="241"/>
                    <a:pt x="14" y="287"/>
                  </a:cubicBezTo>
                  <a:cubicBezTo>
                    <a:pt x="23" y="241"/>
                    <a:pt x="27" y="191"/>
                    <a:pt x="27" y="14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Voľný tvar: obrazec 740"/>
            <p:cNvSpPr/>
            <p:nvPr/>
          </p:nvSpPr>
          <p:spPr>
            <a:xfrm>
              <a:off x="7751160" y="5044680"/>
              <a:ext cx="209520" cy="206280"/>
            </a:xfrm>
            <a:custGeom>
              <a:avLst/>
              <a:gdLst/>
              <a:ahLst/>
              <a:cxnLst/>
              <a:rect l="l" t="t" r="r" b="b"/>
              <a:pathLst>
                <a:path w="589" h="580">
                  <a:moveTo>
                    <a:pt x="295" y="580"/>
                  </a:moveTo>
                  <a:cubicBezTo>
                    <a:pt x="393" y="477"/>
                    <a:pt x="589" y="423"/>
                    <a:pt x="589" y="273"/>
                  </a:cubicBezTo>
                  <a:cubicBezTo>
                    <a:pt x="589" y="123"/>
                    <a:pt x="459" y="0"/>
                    <a:pt x="295" y="0"/>
                  </a:cubicBezTo>
                  <a:cubicBezTo>
                    <a:pt x="131" y="0"/>
                    <a:pt x="0" y="123"/>
                    <a:pt x="0" y="273"/>
                  </a:cubicBezTo>
                  <a:cubicBezTo>
                    <a:pt x="0" y="423"/>
                    <a:pt x="196" y="477"/>
                    <a:pt x="295" y="58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Voľný tvar: obrazec 741"/>
            <p:cNvSpPr/>
            <p:nvPr/>
          </p:nvSpPr>
          <p:spPr>
            <a:xfrm>
              <a:off x="7614720" y="4590000"/>
              <a:ext cx="156960" cy="313200"/>
            </a:xfrm>
            <a:custGeom>
              <a:avLst/>
              <a:gdLst/>
              <a:ahLst/>
              <a:cxnLst/>
              <a:rect l="l" t="t" r="r" b="b"/>
              <a:pathLst>
                <a:path w="443" h="877">
                  <a:moveTo>
                    <a:pt x="404" y="384"/>
                  </a:moveTo>
                  <a:cubicBezTo>
                    <a:pt x="421" y="734"/>
                    <a:pt x="430" y="681"/>
                    <a:pt x="443" y="830"/>
                  </a:cubicBezTo>
                  <a:cubicBezTo>
                    <a:pt x="382" y="846"/>
                    <a:pt x="321" y="861"/>
                    <a:pt x="260" y="877"/>
                  </a:cubicBezTo>
                  <a:cubicBezTo>
                    <a:pt x="185" y="744"/>
                    <a:pt x="270" y="843"/>
                    <a:pt x="35" y="477"/>
                  </a:cubicBezTo>
                  <a:cubicBezTo>
                    <a:pt x="-50" y="341"/>
                    <a:pt x="41" y="20"/>
                    <a:pt x="93" y="0"/>
                  </a:cubicBezTo>
                  <a:cubicBezTo>
                    <a:pt x="126" y="-9"/>
                    <a:pt x="398" y="204"/>
                    <a:pt x="404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Voľný tvar: obrazec 742"/>
            <p:cNvSpPr/>
            <p:nvPr/>
          </p:nvSpPr>
          <p:spPr>
            <a:xfrm>
              <a:off x="7645680" y="4653360"/>
              <a:ext cx="113400" cy="247320"/>
            </a:xfrm>
            <a:custGeom>
              <a:avLst/>
              <a:gdLst/>
              <a:ahLst/>
              <a:cxnLst/>
              <a:rect l="l" t="t" r="r" b="b"/>
              <a:pathLst>
                <a:path w="322" h="694">
                  <a:moveTo>
                    <a:pt x="240" y="227"/>
                  </a:moveTo>
                  <a:cubicBezTo>
                    <a:pt x="302" y="567"/>
                    <a:pt x="295" y="518"/>
                    <a:pt x="322" y="664"/>
                  </a:cubicBezTo>
                  <a:cubicBezTo>
                    <a:pt x="282" y="674"/>
                    <a:pt x="241" y="684"/>
                    <a:pt x="201" y="694"/>
                  </a:cubicBezTo>
                  <a:cubicBezTo>
                    <a:pt x="142" y="556"/>
                    <a:pt x="201" y="670"/>
                    <a:pt x="24" y="280"/>
                  </a:cubicBezTo>
                  <a:cubicBezTo>
                    <a:pt x="-22" y="181"/>
                    <a:pt x="4" y="17"/>
                    <a:pt x="53" y="1"/>
                  </a:cubicBezTo>
                  <a:cubicBezTo>
                    <a:pt x="86" y="-9"/>
                    <a:pt x="214" y="87"/>
                    <a:pt x="240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Voľný tvar: obrazec 743"/>
            <p:cNvSpPr/>
            <p:nvPr/>
          </p:nvSpPr>
          <p:spPr>
            <a:xfrm>
              <a:off x="7939440" y="4590000"/>
              <a:ext cx="158040" cy="313200"/>
            </a:xfrm>
            <a:custGeom>
              <a:avLst/>
              <a:gdLst/>
              <a:ahLst/>
              <a:cxnLst/>
              <a:rect l="l" t="t" r="r" b="b"/>
              <a:pathLst>
                <a:path w="446" h="877">
                  <a:moveTo>
                    <a:pt x="39" y="384"/>
                  </a:moveTo>
                  <a:cubicBezTo>
                    <a:pt x="23" y="734"/>
                    <a:pt x="13" y="681"/>
                    <a:pt x="0" y="830"/>
                  </a:cubicBezTo>
                  <a:cubicBezTo>
                    <a:pt x="61" y="846"/>
                    <a:pt x="122" y="861"/>
                    <a:pt x="183" y="877"/>
                  </a:cubicBezTo>
                  <a:cubicBezTo>
                    <a:pt x="259" y="744"/>
                    <a:pt x="173" y="843"/>
                    <a:pt x="410" y="477"/>
                  </a:cubicBezTo>
                  <a:cubicBezTo>
                    <a:pt x="498" y="341"/>
                    <a:pt x="403" y="20"/>
                    <a:pt x="350" y="0"/>
                  </a:cubicBezTo>
                  <a:cubicBezTo>
                    <a:pt x="318" y="-9"/>
                    <a:pt x="46" y="204"/>
                    <a:pt x="39" y="38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Voľný tvar: obrazec 744"/>
            <p:cNvSpPr/>
            <p:nvPr/>
          </p:nvSpPr>
          <p:spPr>
            <a:xfrm>
              <a:off x="7952400" y="4653360"/>
              <a:ext cx="113760" cy="248400"/>
            </a:xfrm>
            <a:custGeom>
              <a:avLst/>
              <a:gdLst/>
              <a:ahLst/>
              <a:cxnLst/>
              <a:rect l="l" t="t" r="r" b="b"/>
              <a:pathLst>
                <a:path w="323" h="697">
                  <a:moveTo>
                    <a:pt x="82" y="227"/>
                  </a:moveTo>
                  <a:cubicBezTo>
                    <a:pt x="19" y="567"/>
                    <a:pt x="27" y="518"/>
                    <a:pt x="0" y="664"/>
                  </a:cubicBezTo>
                  <a:cubicBezTo>
                    <a:pt x="39" y="675"/>
                    <a:pt x="79" y="686"/>
                    <a:pt x="118" y="697"/>
                  </a:cubicBezTo>
                  <a:cubicBezTo>
                    <a:pt x="178" y="560"/>
                    <a:pt x="118" y="675"/>
                    <a:pt x="298" y="285"/>
                  </a:cubicBezTo>
                  <a:cubicBezTo>
                    <a:pt x="344" y="181"/>
                    <a:pt x="321" y="17"/>
                    <a:pt x="268" y="1"/>
                  </a:cubicBezTo>
                  <a:cubicBezTo>
                    <a:pt x="236" y="-9"/>
                    <a:pt x="109" y="87"/>
                    <a:pt x="82" y="22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Voľný tvar: obrazec 745"/>
            <p:cNvSpPr/>
            <p:nvPr/>
          </p:nvSpPr>
          <p:spPr>
            <a:xfrm>
              <a:off x="7641000" y="4781880"/>
              <a:ext cx="429480" cy="382680"/>
            </a:xfrm>
            <a:custGeom>
              <a:avLst/>
              <a:gdLst/>
              <a:ahLst/>
              <a:cxnLst/>
              <a:rect l="l" t="t" r="r" b="b"/>
              <a:pathLst>
                <a:path w="1200" h="1070">
                  <a:moveTo>
                    <a:pt x="600" y="0"/>
                  </a:moveTo>
                  <a:cubicBezTo>
                    <a:pt x="269" y="0"/>
                    <a:pt x="118" y="144"/>
                    <a:pt x="118" y="343"/>
                  </a:cubicBezTo>
                  <a:cubicBezTo>
                    <a:pt x="118" y="510"/>
                    <a:pt x="-130" y="757"/>
                    <a:pt x="93" y="920"/>
                  </a:cubicBezTo>
                  <a:cubicBezTo>
                    <a:pt x="200" y="1000"/>
                    <a:pt x="384" y="1070"/>
                    <a:pt x="600" y="1070"/>
                  </a:cubicBezTo>
                  <a:cubicBezTo>
                    <a:pt x="816" y="1070"/>
                    <a:pt x="999" y="1000"/>
                    <a:pt x="1108" y="920"/>
                  </a:cubicBezTo>
                  <a:cubicBezTo>
                    <a:pt x="1330" y="754"/>
                    <a:pt x="1081" y="510"/>
                    <a:pt x="1081" y="343"/>
                  </a:cubicBezTo>
                  <a:cubicBezTo>
                    <a:pt x="1081" y="144"/>
                    <a:pt x="934" y="0"/>
                    <a:pt x="60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Voľný tvar: obrazec 746"/>
            <p:cNvSpPr/>
            <p:nvPr/>
          </p:nvSpPr>
          <p:spPr>
            <a:xfrm>
              <a:off x="7669440" y="4834800"/>
              <a:ext cx="375120" cy="316800"/>
            </a:xfrm>
            <a:custGeom>
              <a:avLst/>
              <a:gdLst/>
              <a:ahLst/>
              <a:cxnLst/>
              <a:rect l="l" t="t" r="r" b="b"/>
              <a:pathLst>
                <a:path w="1049" h="887">
                  <a:moveTo>
                    <a:pt x="479" y="30"/>
                  </a:moveTo>
                  <a:cubicBezTo>
                    <a:pt x="508" y="-10"/>
                    <a:pt x="534" y="-10"/>
                    <a:pt x="564" y="30"/>
                  </a:cubicBezTo>
                  <a:cubicBezTo>
                    <a:pt x="632" y="120"/>
                    <a:pt x="741" y="314"/>
                    <a:pt x="747" y="474"/>
                  </a:cubicBezTo>
                  <a:cubicBezTo>
                    <a:pt x="872" y="457"/>
                    <a:pt x="1012" y="463"/>
                    <a:pt x="1042" y="531"/>
                  </a:cubicBezTo>
                  <a:cubicBezTo>
                    <a:pt x="1097" y="664"/>
                    <a:pt x="836" y="887"/>
                    <a:pt x="525" y="887"/>
                  </a:cubicBezTo>
                  <a:cubicBezTo>
                    <a:pt x="210" y="887"/>
                    <a:pt x="-49" y="664"/>
                    <a:pt x="8" y="531"/>
                  </a:cubicBezTo>
                  <a:cubicBezTo>
                    <a:pt x="30" y="463"/>
                    <a:pt x="175" y="457"/>
                    <a:pt x="295" y="474"/>
                  </a:cubicBezTo>
                  <a:cubicBezTo>
                    <a:pt x="303" y="314"/>
                    <a:pt x="410" y="120"/>
                    <a:pt x="479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Voľný tvar: obrazec 747"/>
            <p:cNvSpPr/>
            <p:nvPr/>
          </p:nvSpPr>
          <p:spPr>
            <a:xfrm>
              <a:off x="7768080" y="5062680"/>
              <a:ext cx="175680" cy="63360"/>
            </a:xfrm>
            <a:custGeom>
              <a:avLst/>
              <a:gdLst/>
              <a:ahLst/>
              <a:cxnLst/>
              <a:rect l="l" t="t" r="r" b="b"/>
              <a:pathLst>
                <a:path w="495" h="183">
                  <a:moveTo>
                    <a:pt x="100" y="67"/>
                  </a:moveTo>
                  <a:cubicBezTo>
                    <a:pt x="136" y="70"/>
                    <a:pt x="175" y="61"/>
                    <a:pt x="205" y="40"/>
                  </a:cubicBezTo>
                  <a:cubicBezTo>
                    <a:pt x="221" y="30"/>
                    <a:pt x="234" y="17"/>
                    <a:pt x="248" y="0"/>
                  </a:cubicBezTo>
                  <a:cubicBezTo>
                    <a:pt x="257" y="17"/>
                    <a:pt x="273" y="30"/>
                    <a:pt x="290" y="40"/>
                  </a:cubicBezTo>
                  <a:cubicBezTo>
                    <a:pt x="323" y="61"/>
                    <a:pt x="358" y="70"/>
                    <a:pt x="395" y="67"/>
                  </a:cubicBezTo>
                  <a:cubicBezTo>
                    <a:pt x="431" y="67"/>
                    <a:pt x="467" y="53"/>
                    <a:pt x="493" y="30"/>
                  </a:cubicBezTo>
                  <a:cubicBezTo>
                    <a:pt x="509" y="17"/>
                    <a:pt x="424" y="183"/>
                    <a:pt x="248" y="183"/>
                  </a:cubicBezTo>
                  <a:cubicBezTo>
                    <a:pt x="71" y="183"/>
                    <a:pt x="-14" y="17"/>
                    <a:pt x="2" y="30"/>
                  </a:cubicBezTo>
                  <a:cubicBezTo>
                    <a:pt x="28" y="50"/>
                    <a:pt x="64" y="64"/>
                    <a:pt x="100" y="67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Voľný tvar: obrazec 748"/>
            <p:cNvSpPr/>
            <p:nvPr/>
          </p:nvSpPr>
          <p:spPr>
            <a:xfrm>
              <a:off x="7705080" y="4881960"/>
              <a:ext cx="102240" cy="124200"/>
            </a:xfrm>
            <a:custGeom>
              <a:avLst/>
              <a:gdLst/>
              <a:ahLst/>
              <a:cxnLst/>
              <a:rect l="l" t="t" r="r" b="b"/>
              <a:pathLst>
                <a:path w="291" h="352">
                  <a:moveTo>
                    <a:pt x="190" y="10"/>
                  </a:moveTo>
                  <a:cubicBezTo>
                    <a:pt x="92" y="-31"/>
                    <a:pt x="26" y="66"/>
                    <a:pt x="10" y="119"/>
                  </a:cubicBezTo>
                  <a:cubicBezTo>
                    <a:pt x="-16" y="199"/>
                    <a:pt x="17" y="289"/>
                    <a:pt x="26" y="310"/>
                  </a:cubicBezTo>
                  <a:cubicBezTo>
                    <a:pt x="34" y="323"/>
                    <a:pt x="105" y="387"/>
                    <a:pt x="266" y="326"/>
                  </a:cubicBezTo>
                  <a:cubicBezTo>
                    <a:pt x="262" y="326"/>
                    <a:pt x="305" y="236"/>
                    <a:pt x="286" y="153"/>
                  </a:cubicBezTo>
                  <a:cubicBezTo>
                    <a:pt x="254" y="105"/>
                    <a:pt x="275" y="43"/>
                    <a:pt x="190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Voľný tvar: obrazec 749"/>
            <p:cNvSpPr/>
            <p:nvPr/>
          </p:nvSpPr>
          <p:spPr>
            <a:xfrm>
              <a:off x="7698240" y="4875120"/>
              <a:ext cx="106920" cy="134280"/>
            </a:xfrm>
            <a:custGeom>
              <a:avLst/>
              <a:gdLst/>
              <a:ahLst/>
              <a:cxnLst/>
              <a:rect l="l" t="t" r="r" b="b"/>
              <a:pathLst>
                <a:path w="304" h="380">
                  <a:moveTo>
                    <a:pt x="268" y="62"/>
                  </a:moveTo>
                  <a:cubicBezTo>
                    <a:pt x="254" y="45"/>
                    <a:pt x="241" y="32"/>
                    <a:pt x="226" y="22"/>
                  </a:cubicBezTo>
                  <a:cubicBezTo>
                    <a:pt x="219" y="15"/>
                    <a:pt x="209" y="11"/>
                    <a:pt x="199" y="8"/>
                  </a:cubicBezTo>
                  <a:cubicBezTo>
                    <a:pt x="189" y="4"/>
                    <a:pt x="180" y="1"/>
                    <a:pt x="169" y="1"/>
                  </a:cubicBezTo>
                  <a:cubicBezTo>
                    <a:pt x="130" y="-5"/>
                    <a:pt x="91" y="15"/>
                    <a:pt x="65" y="41"/>
                  </a:cubicBezTo>
                  <a:cubicBezTo>
                    <a:pt x="38" y="68"/>
                    <a:pt x="16" y="106"/>
                    <a:pt x="6" y="145"/>
                  </a:cubicBezTo>
                  <a:cubicBezTo>
                    <a:pt x="-4" y="185"/>
                    <a:pt x="-1" y="228"/>
                    <a:pt x="10" y="268"/>
                  </a:cubicBezTo>
                  <a:cubicBezTo>
                    <a:pt x="13" y="288"/>
                    <a:pt x="19" y="308"/>
                    <a:pt x="29" y="325"/>
                  </a:cubicBezTo>
                  <a:cubicBezTo>
                    <a:pt x="30" y="327"/>
                    <a:pt x="31" y="330"/>
                    <a:pt x="32" y="332"/>
                  </a:cubicBezTo>
                  <a:cubicBezTo>
                    <a:pt x="32" y="335"/>
                    <a:pt x="32" y="338"/>
                    <a:pt x="32" y="341"/>
                  </a:cubicBezTo>
                  <a:cubicBezTo>
                    <a:pt x="33" y="343"/>
                    <a:pt x="34" y="344"/>
                    <a:pt x="35" y="345"/>
                  </a:cubicBezTo>
                  <a:cubicBezTo>
                    <a:pt x="38" y="348"/>
                    <a:pt x="41" y="351"/>
                    <a:pt x="49" y="354"/>
                  </a:cubicBezTo>
                  <a:cubicBezTo>
                    <a:pt x="58" y="362"/>
                    <a:pt x="65" y="365"/>
                    <a:pt x="74" y="369"/>
                  </a:cubicBezTo>
                  <a:cubicBezTo>
                    <a:pt x="111" y="382"/>
                    <a:pt x="147" y="382"/>
                    <a:pt x="183" y="378"/>
                  </a:cubicBezTo>
                  <a:cubicBezTo>
                    <a:pt x="219" y="372"/>
                    <a:pt x="251" y="362"/>
                    <a:pt x="284" y="345"/>
                  </a:cubicBezTo>
                  <a:cubicBezTo>
                    <a:pt x="251" y="351"/>
                    <a:pt x="215" y="362"/>
                    <a:pt x="183" y="362"/>
                  </a:cubicBezTo>
                  <a:cubicBezTo>
                    <a:pt x="151" y="362"/>
                    <a:pt x="114" y="358"/>
                    <a:pt x="84" y="345"/>
                  </a:cubicBezTo>
                  <a:cubicBezTo>
                    <a:pt x="78" y="341"/>
                    <a:pt x="71" y="338"/>
                    <a:pt x="65" y="332"/>
                  </a:cubicBezTo>
                  <a:cubicBezTo>
                    <a:pt x="62" y="328"/>
                    <a:pt x="58" y="328"/>
                    <a:pt x="58" y="325"/>
                  </a:cubicBezTo>
                  <a:cubicBezTo>
                    <a:pt x="57" y="323"/>
                    <a:pt x="56" y="321"/>
                    <a:pt x="55" y="319"/>
                  </a:cubicBezTo>
                  <a:cubicBezTo>
                    <a:pt x="49" y="301"/>
                    <a:pt x="45" y="285"/>
                    <a:pt x="38" y="268"/>
                  </a:cubicBezTo>
                  <a:cubicBezTo>
                    <a:pt x="32" y="232"/>
                    <a:pt x="29" y="195"/>
                    <a:pt x="38" y="162"/>
                  </a:cubicBezTo>
                  <a:cubicBezTo>
                    <a:pt x="45" y="128"/>
                    <a:pt x="65" y="98"/>
                    <a:pt x="87" y="75"/>
                  </a:cubicBezTo>
                  <a:cubicBezTo>
                    <a:pt x="111" y="51"/>
                    <a:pt x="140" y="35"/>
                    <a:pt x="169" y="38"/>
                  </a:cubicBezTo>
                  <a:cubicBezTo>
                    <a:pt x="177" y="38"/>
                    <a:pt x="186" y="38"/>
                    <a:pt x="193" y="41"/>
                  </a:cubicBezTo>
                  <a:cubicBezTo>
                    <a:pt x="199" y="45"/>
                    <a:pt x="209" y="45"/>
                    <a:pt x="215" y="48"/>
                  </a:cubicBezTo>
                  <a:cubicBezTo>
                    <a:pt x="232" y="54"/>
                    <a:pt x="245" y="65"/>
                    <a:pt x="254" y="78"/>
                  </a:cubicBezTo>
                  <a:cubicBezTo>
                    <a:pt x="278" y="98"/>
                    <a:pt x="294" y="131"/>
                    <a:pt x="304" y="171"/>
                  </a:cubicBezTo>
                  <a:cubicBezTo>
                    <a:pt x="304" y="131"/>
                    <a:pt x="290" y="94"/>
                    <a:pt x="268" y="6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Voľný tvar: obrazec 750"/>
            <p:cNvSpPr/>
            <p:nvPr/>
          </p:nvSpPr>
          <p:spPr>
            <a:xfrm>
              <a:off x="773244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3" y="143"/>
                    <a:pt x="11" y="159"/>
                  </a:cubicBezTo>
                  <a:cubicBezTo>
                    <a:pt x="18" y="176"/>
                    <a:pt x="29" y="189"/>
                    <a:pt x="43" y="198"/>
                  </a:cubicBezTo>
                  <a:cubicBezTo>
                    <a:pt x="56" y="207"/>
                    <a:pt x="70" y="212"/>
                    <a:pt x="85" y="212"/>
                  </a:cubicBezTo>
                  <a:cubicBezTo>
                    <a:pt x="100" y="212"/>
                    <a:pt x="114" y="207"/>
                    <a:pt x="128" y="198"/>
                  </a:cubicBezTo>
                  <a:cubicBezTo>
                    <a:pt x="141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1" y="23"/>
                    <a:pt x="128" y="14"/>
                  </a:cubicBezTo>
                  <a:cubicBezTo>
                    <a:pt x="114" y="5"/>
                    <a:pt x="100" y="0"/>
                    <a:pt x="85" y="0"/>
                  </a:cubicBezTo>
                  <a:cubicBezTo>
                    <a:pt x="70" y="0"/>
                    <a:pt x="56" y="5"/>
                    <a:pt x="43" y="14"/>
                  </a:cubicBezTo>
                  <a:cubicBezTo>
                    <a:pt x="29" y="23"/>
                    <a:pt x="18" y="37"/>
                    <a:pt x="11" y="53"/>
                  </a:cubicBezTo>
                  <a:cubicBezTo>
                    <a:pt x="3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Voľný tvar: obrazec 751"/>
            <p:cNvSpPr/>
            <p:nvPr/>
          </p:nvSpPr>
          <p:spPr>
            <a:xfrm>
              <a:off x="7905240" y="4881960"/>
              <a:ext cx="101160" cy="124200"/>
            </a:xfrm>
            <a:custGeom>
              <a:avLst/>
              <a:gdLst/>
              <a:ahLst/>
              <a:cxnLst/>
              <a:rect l="l" t="t" r="r" b="b"/>
              <a:pathLst>
                <a:path w="288" h="352">
                  <a:moveTo>
                    <a:pt x="99" y="10"/>
                  </a:moveTo>
                  <a:cubicBezTo>
                    <a:pt x="197" y="-31"/>
                    <a:pt x="262" y="66"/>
                    <a:pt x="278" y="119"/>
                  </a:cubicBezTo>
                  <a:cubicBezTo>
                    <a:pt x="305" y="199"/>
                    <a:pt x="272" y="289"/>
                    <a:pt x="262" y="310"/>
                  </a:cubicBezTo>
                  <a:cubicBezTo>
                    <a:pt x="256" y="323"/>
                    <a:pt x="184" y="387"/>
                    <a:pt x="23" y="326"/>
                  </a:cubicBezTo>
                  <a:cubicBezTo>
                    <a:pt x="27" y="326"/>
                    <a:pt x="-12" y="236"/>
                    <a:pt x="4" y="153"/>
                  </a:cubicBezTo>
                  <a:cubicBezTo>
                    <a:pt x="35" y="105"/>
                    <a:pt x="13" y="43"/>
                    <a:pt x="99" y="1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Voľný tvar: obrazec 752"/>
            <p:cNvSpPr/>
            <p:nvPr/>
          </p:nvSpPr>
          <p:spPr>
            <a:xfrm>
              <a:off x="7906680" y="4876200"/>
              <a:ext cx="107640" cy="132480"/>
            </a:xfrm>
            <a:custGeom>
              <a:avLst/>
              <a:gdLst/>
              <a:ahLst/>
              <a:cxnLst/>
              <a:rect l="l" t="t" r="r" b="b"/>
              <a:pathLst>
                <a:path w="306" h="375">
                  <a:moveTo>
                    <a:pt x="49" y="72"/>
                  </a:moveTo>
                  <a:cubicBezTo>
                    <a:pt x="62" y="59"/>
                    <a:pt x="76" y="48"/>
                    <a:pt x="88" y="41"/>
                  </a:cubicBezTo>
                  <a:cubicBezTo>
                    <a:pt x="95" y="38"/>
                    <a:pt x="104" y="35"/>
                    <a:pt x="112" y="35"/>
                  </a:cubicBezTo>
                  <a:cubicBezTo>
                    <a:pt x="118" y="32"/>
                    <a:pt x="128" y="32"/>
                    <a:pt x="134" y="32"/>
                  </a:cubicBezTo>
                  <a:cubicBezTo>
                    <a:pt x="164" y="32"/>
                    <a:pt x="197" y="45"/>
                    <a:pt x="216" y="68"/>
                  </a:cubicBezTo>
                  <a:cubicBezTo>
                    <a:pt x="239" y="91"/>
                    <a:pt x="259" y="125"/>
                    <a:pt x="265" y="155"/>
                  </a:cubicBezTo>
                  <a:cubicBezTo>
                    <a:pt x="271" y="189"/>
                    <a:pt x="271" y="224"/>
                    <a:pt x="265" y="261"/>
                  </a:cubicBezTo>
                  <a:cubicBezTo>
                    <a:pt x="262" y="279"/>
                    <a:pt x="255" y="298"/>
                    <a:pt x="249" y="311"/>
                  </a:cubicBezTo>
                  <a:cubicBezTo>
                    <a:pt x="248" y="314"/>
                    <a:pt x="247" y="316"/>
                    <a:pt x="246" y="319"/>
                  </a:cubicBezTo>
                  <a:cubicBezTo>
                    <a:pt x="243" y="322"/>
                    <a:pt x="239" y="322"/>
                    <a:pt x="239" y="325"/>
                  </a:cubicBezTo>
                  <a:cubicBezTo>
                    <a:pt x="232" y="328"/>
                    <a:pt x="226" y="335"/>
                    <a:pt x="219" y="338"/>
                  </a:cubicBezTo>
                  <a:cubicBezTo>
                    <a:pt x="189" y="351"/>
                    <a:pt x="157" y="359"/>
                    <a:pt x="121" y="354"/>
                  </a:cubicBezTo>
                  <a:cubicBezTo>
                    <a:pt x="88" y="354"/>
                    <a:pt x="52" y="348"/>
                    <a:pt x="19" y="338"/>
                  </a:cubicBezTo>
                  <a:cubicBezTo>
                    <a:pt x="52" y="354"/>
                    <a:pt x="85" y="365"/>
                    <a:pt x="121" y="372"/>
                  </a:cubicBezTo>
                  <a:cubicBezTo>
                    <a:pt x="157" y="378"/>
                    <a:pt x="194" y="375"/>
                    <a:pt x="229" y="362"/>
                  </a:cubicBezTo>
                  <a:cubicBezTo>
                    <a:pt x="239" y="359"/>
                    <a:pt x="246" y="354"/>
                    <a:pt x="255" y="348"/>
                  </a:cubicBezTo>
                  <a:cubicBezTo>
                    <a:pt x="259" y="345"/>
                    <a:pt x="265" y="341"/>
                    <a:pt x="268" y="338"/>
                  </a:cubicBezTo>
                  <a:cubicBezTo>
                    <a:pt x="269" y="337"/>
                    <a:pt x="270" y="336"/>
                    <a:pt x="271" y="335"/>
                  </a:cubicBezTo>
                  <a:cubicBezTo>
                    <a:pt x="272" y="334"/>
                    <a:pt x="273" y="333"/>
                    <a:pt x="275" y="332"/>
                  </a:cubicBezTo>
                  <a:cubicBezTo>
                    <a:pt x="275" y="331"/>
                    <a:pt x="275" y="330"/>
                    <a:pt x="275" y="328"/>
                  </a:cubicBezTo>
                  <a:cubicBezTo>
                    <a:pt x="276" y="327"/>
                    <a:pt x="277" y="326"/>
                    <a:pt x="279" y="325"/>
                  </a:cubicBezTo>
                  <a:cubicBezTo>
                    <a:pt x="285" y="305"/>
                    <a:pt x="292" y="288"/>
                    <a:pt x="298" y="268"/>
                  </a:cubicBezTo>
                  <a:cubicBezTo>
                    <a:pt x="308" y="229"/>
                    <a:pt x="308" y="189"/>
                    <a:pt x="301" y="145"/>
                  </a:cubicBezTo>
                  <a:cubicBezTo>
                    <a:pt x="292" y="105"/>
                    <a:pt x="268" y="68"/>
                    <a:pt x="243" y="41"/>
                  </a:cubicBezTo>
                  <a:cubicBezTo>
                    <a:pt x="213" y="15"/>
                    <a:pt x="177" y="-5"/>
                    <a:pt x="137" y="1"/>
                  </a:cubicBezTo>
                  <a:cubicBezTo>
                    <a:pt x="128" y="1"/>
                    <a:pt x="118" y="4"/>
                    <a:pt x="109" y="8"/>
                  </a:cubicBezTo>
                  <a:cubicBezTo>
                    <a:pt x="98" y="12"/>
                    <a:pt x="92" y="15"/>
                    <a:pt x="82" y="22"/>
                  </a:cubicBezTo>
                  <a:cubicBezTo>
                    <a:pt x="66" y="32"/>
                    <a:pt x="52" y="45"/>
                    <a:pt x="39" y="62"/>
                  </a:cubicBezTo>
                  <a:cubicBezTo>
                    <a:pt x="16" y="88"/>
                    <a:pt x="3" y="128"/>
                    <a:pt x="0" y="168"/>
                  </a:cubicBezTo>
                  <a:cubicBezTo>
                    <a:pt x="10" y="131"/>
                    <a:pt x="23" y="94"/>
                    <a:pt x="49" y="7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Voľný tvar: obrazec 753"/>
            <p:cNvSpPr/>
            <p:nvPr/>
          </p:nvSpPr>
          <p:spPr>
            <a:xfrm>
              <a:off x="7921800" y="4911840"/>
              <a:ext cx="58680" cy="73800"/>
            </a:xfrm>
            <a:custGeom>
              <a:avLst/>
              <a:gdLst/>
              <a:ahLst/>
              <a:cxnLst/>
              <a:rect l="l" t="t" r="r" b="b"/>
              <a:pathLst>
                <a:path w="170" h="212">
                  <a:moveTo>
                    <a:pt x="0" y="106"/>
                  </a:moveTo>
                  <a:cubicBezTo>
                    <a:pt x="0" y="125"/>
                    <a:pt x="4" y="143"/>
                    <a:pt x="12" y="159"/>
                  </a:cubicBezTo>
                  <a:cubicBezTo>
                    <a:pt x="19" y="176"/>
                    <a:pt x="30" y="189"/>
                    <a:pt x="43" y="198"/>
                  </a:cubicBezTo>
                  <a:cubicBezTo>
                    <a:pt x="55" y="207"/>
                    <a:pt x="70" y="212"/>
                    <a:pt x="85" y="212"/>
                  </a:cubicBezTo>
                  <a:cubicBezTo>
                    <a:pt x="100" y="212"/>
                    <a:pt x="115" y="207"/>
                    <a:pt x="128" y="198"/>
                  </a:cubicBezTo>
                  <a:cubicBezTo>
                    <a:pt x="140" y="189"/>
                    <a:pt x="151" y="176"/>
                    <a:pt x="159" y="159"/>
                  </a:cubicBezTo>
                  <a:cubicBezTo>
                    <a:pt x="166" y="143"/>
                    <a:pt x="170" y="125"/>
                    <a:pt x="170" y="106"/>
                  </a:cubicBezTo>
                  <a:cubicBezTo>
                    <a:pt x="170" y="88"/>
                    <a:pt x="166" y="69"/>
                    <a:pt x="159" y="53"/>
                  </a:cubicBezTo>
                  <a:cubicBezTo>
                    <a:pt x="151" y="37"/>
                    <a:pt x="140" y="23"/>
                    <a:pt x="128" y="14"/>
                  </a:cubicBezTo>
                  <a:cubicBezTo>
                    <a:pt x="115" y="5"/>
                    <a:pt x="100" y="0"/>
                    <a:pt x="85" y="0"/>
                  </a:cubicBezTo>
                  <a:cubicBezTo>
                    <a:pt x="70" y="0"/>
                    <a:pt x="55" y="5"/>
                    <a:pt x="43" y="14"/>
                  </a:cubicBezTo>
                  <a:cubicBezTo>
                    <a:pt x="30" y="23"/>
                    <a:pt x="19" y="37"/>
                    <a:pt x="12" y="53"/>
                  </a:cubicBezTo>
                  <a:cubicBezTo>
                    <a:pt x="4" y="69"/>
                    <a:pt x="0" y="88"/>
                    <a:pt x="0" y="10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Voľný tvar: obrazec 754"/>
            <p:cNvSpPr/>
            <p:nvPr/>
          </p:nvSpPr>
          <p:spPr>
            <a:xfrm>
              <a:off x="7826400" y="5047200"/>
              <a:ext cx="59760" cy="50400"/>
            </a:xfrm>
            <a:custGeom>
              <a:avLst/>
              <a:gdLst/>
              <a:ahLst/>
              <a:cxnLst/>
              <a:rect l="l" t="t" r="r" b="b"/>
              <a:pathLst>
                <a:path w="173" h="147">
                  <a:moveTo>
                    <a:pt x="173" y="0"/>
                  </a:moveTo>
                  <a:cubicBezTo>
                    <a:pt x="116" y="0"/>
                    <a:pt x="58" y="0"/>
                    <a:pt x="0" y="0"/>
                  </a:cubicBezTo>
                  <a:cubicBezTo>
                    <a:pt x="0" y="49"/>
                    <a:pt x="0" y="98"/>
                    <a:pt x="0" y="147"/>
                  </a:cubicBezTo>
                  <a:cubicBezTo>
                    <a:pt x="58" y="147"/>
                    <a:pt x="116" y="147"/>
                    <a:pt x="173" y="147"/>
                  </a:cubicBezTo>
                  <a:cubicBezTo>
                    <a:pt x="173" y="98"/>
                    <a:pt x="173" y="49"/>
                    <a:pt x="173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Voľný tvar: obrazec 755"/>
            <p:cNvSpPr/>
            <p:nvPr/>
          </p:nvSpPr>
          <p:spPr>
            <a:xfrm>
              <a:off x="7740360" y="5002560"/>
              <a:ext cx="233280" cy="83160"/>
            </a:xfrm>
            <a:custGeom>
              <a:avLst/>
              <a:gdLst/>
              <a:ahLst/>
              <a:cxnLst/>
              <a:rect l="l" t="t" r="r" b="b"/>
              <a:pathLst>
                <a:path w="655" h="238">
                  <a:moveTo>
                    <a:pt x="161" y="204"/>
                  </a:moveTo>
                  <a:cubicBezTo>
                    <a:pt x="194" y="200"/>
                    <a:pt x="226" y="193"/>
                    <a:pt x="252" y="177"/>
                  </a:cubicBezTo>
                  <a:cubicBezTo>
                    <a:pt x="279" y="160"/>
                    <a:pt x="298" y="138"/>
                    <a:pt x="301" y="114"/>
                  </a:cubicBezTo>
                  <a:cubicBezTo>
                    <a:pt x="309" y="76"/>
                    <a:pt x="317" y="38"/>
                    <a:pt x="325" y="0"/>
                  </a:cubicBezTo>
                  <a:cubicBezTo>
                    <a:pt x="332" y="38"/>
                    <a:pt x="339" y="76"/>
                    <a:pt x="347" y="114"/>
                  </a:cubicBezTo>
                  <a:cubicBezTo>
                    <a:pt x="353" y="141"/>
                    <a:pt x="370" y="160"/>
                    <a:pt x="396" y="177"/>
                  </a:cubicBezTo>
                  <a:cubicBezTo>
                    <a:pt x="422" y="193"/>
                    <a:pt x="455" y="204"/>
                    <a:pt x="488" y="204"/>
                  </a:cubicBezTo>
                  <a:cubicBezTo>
                    <a:pt x="524" y="204"/>
                    <a:pt x="556" y="200"/>
                    <a:pt x="586" y="184"/>
                  </a:cubicBezTo>
                  <a:cubicBezTo>
                    <a:pt x="616" y="170"/>
                    <a:pt x="642" y="147"/>
                    <a:pt x="655" y="117"/>
                  </a:cubicBezTo>
                  <a:cubicBezTo>
                    <a:pt x="651" y="151"/>
                    <a:pt x="632" y="181"/>
                    <a:pt x="602" y="200"/>
                  </a:cubicBezTo>
                  <a:cubicBezTo>
                    <a:pt x="574" y="220"/>
                    <a:pt x="531" y="234"/>
                    <a:pt x="492" y="237"/>
                  </a:cubicBezTo>
                  <a:cubicBezTo>
                    <a:pt x="449" y="241"/>
                    <a:pt x="410" y="231"/>
                    <a:pt x="373" y="210"/>
                  </a:cubicBezTo>
                  <a:cubicBezTo>
                    <a:pt x="353" y="200"/>
                    <a:pt x="340" y="187"/>
                    <a:pt x="328" y="170"/>
                  </a:cubicBezTo>
                  <a:cubicBezTo>
                    <a:pt x="315" y="187"/>
                    <a:pt x="298" y="200"/>
                    <a:pt x="282" y="210"/>
                  </a:cubicBezTo>
                  <a:cubicBezTo>
                    <a:pt x="246" y="231"/>
                    <a:pt x="203" y="241"/>
                    <a:pt x="164" y="237"/>
                  </a:cubicBezTo>
                  <a:cubicBezTo>
                    <a:pt x="124" y="237"/>
                    <a:pt x="82" y="224"/>
                    <a:pt x="52" y="200"/>
                  </a:cubicBezTo>
                  <a:cubicBezTo>
                    <a:pt x="23" y="181"/>
                    <a:pt x="0" y="147"/>
                    <a:pt x="0" y="117"/>
                  </a:cubicBezTo>
                  <a:cubicBezTo>
                    <a:pt x="6" y="144"/>
                    <a:pt x="33" y="167"/>
                    <a:pt x="63" y="184"/>
                  </a:cubicBezTo>
                  <a:cubicBezTo>
                    <a:pt x="92" y="197"/>
                    <a:pt x="128" y="204"/>
                    <a:pt x="161" y="20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Voľný tvar: obrazec 756"/>
            <p:cNvSpPr/>
            <p:nvPr/>
          </p:nvSpPr>
          <p:spPr>
            <a:xfrm>
              <a:off x="7813440" y="4987080"/>
              <a:ext cx="87480" cy="40680"/>
            </a:xfrm>
            <a:custGeom>
              <a:avLst/>
              <a:gdLst/>
              <a:ahLst/>
              <a:cxnLst/>
              <a:rect l="l" t="t" r="r" b="b"/>
              <a:pathLst>
                <a:path w="250" h="120">
                  <a:moveTo>
                    <a:pt x="125" y="0"/>
                  </a:moveTo>
                  <a:cubicBezTo>
                    <a:pt x="148" y="0"/>
                    <a:pt x="217" y="0"/>
                    <a:pt x="243" y="21"/>
                  </a:cubicBezTo>
                  <a:cubicBezTo>
                    <a:pt x="259" y="34"/>
                    <a:pt x="246" y="67"/>
                    <a:pt x="204" y="98"/>
                  </a:cubicBezTo>
                  <a:cubicBezTo>
                    <a:pt x="174" y="117"/>
                    <a:pt x="147" y="120"/>
                    <a:pt x="128" y="120"/>
                  </a:cubicBezTo>
                  <a:cubicBezTo>
                    <a:pt x="105" y="120"/>
                    <a:pt x="79" y="114"/>
                    <a:pt x="53" y="98"/>
                  </a:cubicBezTo>
                  <a:cubicBezTo>
                    <a:pt x="1" y="67"/>
                    <a:pt x="-9" y="34"/>
                    <a:pt x="7" y="21"/>
                  </a:cubicBezTo>
                  <a:cubicBezTo>
                    <a:pt x="30" y="0"/>
                    <a:pt x="102" y="0"/>
                    <a:pt x="125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58" name="Skupina 757"/>
          <p:cNvGrpSpPr/>
          <p:nvPr/>
        </p:nvGrpSpPr>
        <p:grpSpPr>
          <a:xfrm>
            <a:off x="9090000" y="4770000"/>
            <a:ext cx="267480" cy="357480"/>
            <a:chOff x="9090000" y="4770000"/>
            <a:chExt cx="267480" cy="357480"/>
          </a:xfrm>
        </p:grpSpPr>
        <p:sp>
          <p:nvSpPr>
            <p:cNvPr id="759" name="Voľný tvar: obrazec 758"/>
            <p:cNvSpPr/>
            <p:nvPr/>
          </p:nvSpPr>
          <p:spPr>
            <a:xfrm>
              <a:off x="9312840" y="5016600"/>
              <a:ext cx="44640" cy="50040"/>
            </a:xfrm>
            <a:custGeom>
              <a:avLst/>
              <a:gdLst/>
              <a:ahLst/>
              <a:cxnLst/>
              <a:rect l="l" t="t" r="r" b="b"/>
              <a:pathLst>
                <a:path w="131" h="146">
                  <a:moveTo>
                    <a:pt x="131" y="73"/>
                  </a:moveTo>
                  <a:cubicBezTo>
                    <a:pt x="131" y="86"/>
                    <a:pt x="128" y="98"/>
                    <a:pt x="123" y="109"/>
                  </a:cubicBezTo>
                  <a:cubicBezTo>
                    <a:pt x="117" y="121"/>
                    <a:pt x="109" y="130"/>
                    <a:pt x="99" y="136"/>
                  </a:cubicBezTo>
                  <a:cubicBezTo>
                    <a:pt x="89" y="143"/>
                    <a:pt x="78" y="146"/>
                    <a:pt x="66" y="146"/>
                  </a:cubicBezTo>
                  <a:cubicBezTo>
                    <a:pt x="54" y="146"/>
                    <a:pt x="43" y="143"/>
                    <a:pt x="33" y="136"/>
                  </a:cubicBezTo>
                  <a:cubicBezTo>
                    <a:pt x="23" y="130"/>
                    <a:pt x="14" y="121"/>
                    <a:pt x="9" y="109"/>
                  </a:cubicBezTo>
                  <a:cubicBezTo>
                    <a:pt x="3" y="98"/>
                    <a:pt x="0" y="86"/>
                    <a:pt x="0" y="73"/>
                  </a:cubicBezTo>
                  <a:cubicBezTo>
                    <a:pt x="0" y="61"/>
                    <a:pt x="3" y="48"/>
                    <a:pt x="9" y="37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3"/>
                    <a:pt x="54" y="0"/>
                    <a:pt x="66" y="0"/>
                  </a:cubicBezTo>
                  <a:cubicBezTo>
                    <a:pt x="78" y="0"/>
                    <a:pt x="89" y="3"/>
                    <a:pt x="99" y="10"/>
                  </a:cubicBezTo>
                  <a:cubicBezTo>
                    <a:pt x="109" y="16"/>
                    <a:pt x="117" y="25"/>
                    <a:pt x="123" y="37"/>
                  </a:cubicBezTo>
                  <a:cubicBezTo>
                    <a:pt x="128" y="48"/>
                    <a:pt x="131" y="61"/>
                    <a:pt x="131" y="7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Voľný tvar: obrazec 759"/>
            <p:cNvSpPr/>
            <p:nvPr/>
          </p:nvSpPr>
          <p:spPr>
            <a:xfrm>
              <a:off x="9261000" y="5010480"/>
              <a:ext cx="79920" cy="102600"/>
            </a:xfrm>
            <a:custGeom>
              <a:avLst/>
              <a:gdLst/>
              <a:ahLst/>
              <a:cxnLst/>
              <a:rect l="l" t="t" r="r" b="b"/>
              <a:pathLst>
                <a:path w="229" h="292">
                  <a:moveTo>
                    <a:pt x="215" y="246"/>
                  </a:moveTo>
                  <a:cubicBezTo>
                    <a:pt x="265" y="57"/>
                    <a:pt x="160" y="82"/>
                    <a:pt x="133" y="0"/>
                  </a:cubicBezTo>
                  <a:cubicBezTo>
                    <a:pt x="94" y="19"/>
                    <a:pt x="55" y="39"/>
                    <a:pt x="16" y="58"/>
                  </a:cubicBezTo>
                  <a:cubicBezTo>
                    <a:pt x="16" y="57"/>
                    <a:pt x="-20" y="238"/>
                    <a:pt x="15" y="278"/>
                  </a:cubicBezTo>
                  <a:cubicBezTo>
                    <a:pt x="41" y="308"/>
                    <a:pt x="205" y="284"/>
                    <a:pt x="215" y="246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Voľný tvar: obrazec 760"/>
            <p:cNvSpPr/>
            <p:nvPr/>
          </p:nvSpPr>
          <p:spPr>
            <a:xfrm>
              <a:off x="9266760" y="5069160"/>
              <a:ext cx="45720" cy="23040"/>
            </a:xfrm>
            <a:custGeom>
              <a:avLst/>
              <a:gdLst/>
              <a:ahLst/>
              <a:cxnLst/>
              <a:rect l="l" t="t" r="r" b="b"/>
              <a:pathLst>
                <a:path w="134" h="71">
                  <a:moveTo>
                    <a:pt x="18" y="34"/>
                  </a:moveTo>
                  <a:cubicBezTo>
                    <a:pt x="28" y="24"/>
                    <a:pt x="39" y="14"/>
                    <a:pt x="52" y="9"/>
                  </a:cubicBezTo>
                  <a:cubicBezTo>
                    <a:pt x="79" y="-3"/>
                    <a:pt x="109" y="-3"/>
                    <a:pt x="134" y="7"/>
                  </a:cubicBezTo>
                  <a:cubicBezTo>
                    <a:pt x="107" y="7"/>
                    <a:pt x="82" y="9"/>
                    <a:pt x="58" y="21"/>
                  </a:cubicBezTo>
                  <a:cubicBezTo>
                    <a:pt x="46" y="25"/>
                    <a:pt x="35" y="32"/>
                    <a:pt x="25" y="41"/>
                  </a:cubicBezTo>
                  <a:cubicBezTo>
                    <a:pt x="17" y="49"/>
                    <a:pt x="6" y="59"/>
                    <a:pt x="0" y="71"/>
                  </a:cubicBezTo>
                  <a:cubicBezTo>
                    <a:pt x="2" y="57"/>
                    <a:pt x="9" y="44"/>
                    <a:pt x="18" y="3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Voľný tvar: obrazec 761"/>
            <p:cNvSpPr/>
            <p:nvPr/>
          </p:nvSpPr>
          <p:spPr>
            <a:xfrm>
              <a:off x="9207360" y="5002200"/>
              <a:ext cx="66960" cy="125280"/>
            </a:xfrm>
            <a:custGeom>
              <a:avLst/>
              <a:gdLst/>
              <a:ahLst/>
              <a:cxnLst/>
              <a:rect l="l" t="t" r="r" b="b"/>
              <a:pathLst>
                <a:path w="193" h="355">
                  <a:moveTo>
                    <a:pt x="154" y="333"/>
                  </a:moveTo>
                  <a:cubicBezTo>
                    <a:pt x="193" y="291"/>
                    <a:pt x="192" y="106"/>
                    <a:pt x="193" y="15"/>
                  </a:cubicBezTo>
                  <a:cubicBezTo>
                    <a:pt x="137" y="10"/>
                    <a:pt x="82" y="5"/>
                    <a:pt x="26" y="0"/>
                  </a:cubicBezTo>
                  <a:cubicBezTo>
                    <a:pt x="25" y="0"/>
                    <a:pt x="-21" y="293"/>
                    <a:pt x="12" y="333"/>
                  </a:cubicBezTo>
                  <a:cubicBezTo>
                    <a:pt x="36" y="363"/>
                    <a:pt x="126" y="362"/>
                    <a:pt x="154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Voľný tvar: obrazec 762"/>
            <p:cNvSpPr/>
            <p:nvPr/>
          </p:nvSpPr>
          <p:spPr>
            <a:xfrm>
              <a:off x="9145800" y="5002200"/>
              <a:ext cx="67320" cy="125280"/>
            </a:xfrm>
            <a:custGeom>
              <a:avLst/>
              <a:gdLst/>
              <a:ahLst/>
              <a:cxnLst/>
              <a:rect l="l" t="t" r="r" b="b"/>
              <a:pathLst>
                <a:path w="194" h="355">
                  <a:moveTo>
                    <a:pt x="39" y="333"/>
                  </a:moveTo>
                  <a:cubicBezTo>
                    <a:pt x="0" y="291"/>
                    <a:pt x="1" y="106"/>
                    <a:pt x="0" y="15"/>
                  </a:cubicBezTo>
                  <a:cubicBezTo>
                    <a:pt x="56" y="10"/>
                    <a:pt x="112" y="5"/>
                    <a:pt x="167" y="0"/>
                  </a:cubicBezTo>
                  <a:cubicBezTo>
                    <a:pt x="172" y="111"/>
                    <a:pt x="215" y="294"/>
                    <a:pt x="182" y="333"/>
                  </a:cubicBezTo>
                  <a:cubicBezTo>
                    <a:pt x="158" y="363"/>
                    <a:pt x="67" y="362"/>
                    <a:pt x="39" y="33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Voľný tvar: obrazec 763"/>
            <p:cNvSpPr/>
            <p:nvPr/>
          </p:nvSpPr>
          <p:spPr>
            <a:xfrm>
              <a:off x="9208800" y="5070240"/>
              <a:ext cx="2520" cy="49320"/>
            </a:xfrm>
            <a:custGeom>
              <a:avLst/>
              <a:gdLst/>
              <a:ahLst/>
              <a:cxnLst/>
              <a:rect l="l" t="t" r="r" b="b"/>
              <a:pathLst>
                <a:path w="14" h="144">
                  <a:moveTo>
                    <a:pt x="0" y="71"/>
                  </a:moveTo>
                  <a:cubicBezTo>
                    <a:pt x="0" y="48"/>
                    <a:pt x="2" y="24"/>
                    <a:pt x="7" y="0"/>
                  </a:cubicBezTo>
                  <a:cubicBezTo>
                    <a:pt x="12" y="24"/>
                    <a:pt x="14" y="49"/>
                    <a:pt x="14" y="71"/>
                  </a:cubicBezTo>
                  <a:cubicBezTo>
                    <a:pt x="12" y="96"/>
                    <a:pt x="12" y="120"/>
                    <a:pt x="7" y="144"/>
                  </a:cubicBezTo>
                  <a:cubicBezTo>
                    <a:pt x="2" y="120"/>
                    <a:pt x="0" y="95"/>
                    <a:pt x="0" y="71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Voľný tvar: obrazec 764"/>
            <p:cNvSpPr/>
            <p:nvPr/>
          </p:nvSpPr>
          <p:spPr>
            <a:xfrm>
              <a:off x="9158400" y="4997520"/>
              <a:ext cx="103680" cy="101520"/>
            </a:xfrm>
            <a:custGeom>
              <a:avLst/>
              <a:gdLst/>
              <a:ahLst/>
              <a:cxnLst/>
              <a:rect l="l" t="t" r="r" b="b"/>
              <a:pathLst>
                <a:path w="295" h="289">
                  <a:moveTo>
                    <a:pt x="148" y="289"/>
                  </a:moveTo>
                  <a:cubicBezTo>
                    <a:pt x="99" y="238"/>
                    <a:pt x="0" y="212"/>
                    <a:pt x="0" y="136"/>
                  </a:cubicBezTo>
                  <a:cubicBezTo>
                    <a:pt x="0" y="61"/>
                    <a:pt x="66" y="0"/>
                    <a:pt x="148" y="0"/>
                  </a:cubicBezTo>
                  <a:cubicBezTo>
                    <a:pt x="230" y="0"/>
                    <a:pt x="295" y="61"/>
                    <a:pt x="295" y="136"/>
                  </a:cubicBezTo>
                  <a:cubicBezTo>
                    <a:pt x="295" y="212"/>
                    <a:pt x="197" y="238"/>
                    <a:pt x="148" y="289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Voľný tvar: obrazec 765"/>
            <p:cNvSpPr/>
            <p:nvPr/>
          </p:nvSpPr>
          <p:spPr>
            <a:xfrm>
              <a:off x="925272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" y="192"/>
                  </a:moveTo>
                  <a:cubicBezTo>
                    <a:pt x="12" y="367"/>
                    <a:pt x="7" y="341"/>
                    <a:pt x="0" y="416"/>
                  </a:cubicBezTo>
                  <a:cubicBezTo>
                    <a:pt x="31" y="423"/>
                    <a:pt x="61" y="431"/>
                    <a:pt x="92" y="438"/>
                  </a:cubicBezTo>
                  <a:cubicBezTo>
                    <a:pt x="130" y="372"/>
                    <a:pt x="87" y="422"/>
                    <a:pt x="206" y="238"/>
                  </a:cubicBezTo>
                  <a:cubicBezTo>
                    <a:pt x="248" y="170"/>
                    <a:pt x="203" y="11"/>
                    <a:pt x="176" y="0"/>
                  </a:cubicBezTo>
                  <a:cubicBezTo>
                    <a:pt x="160" y="-4"/>
                    <a:pt x="23" y="102"/>
                    <a:pt x="20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Voľný tvar: obrazec 766"/>
            <p:cNvSpPr/>
            <p:nvPr/>
          </p:nvSpPr>
          <p:spPr>
            <a:xfrm>
              <a:off x="9259200" y="4801680"/>
              <a:ext cx="55440" cy="122400"/>
            </a:xfrm>
            <a:custGeom>
              <a:avLst/>
              <a:gdLst/>
              <a:ahLst/>
              <a:cxnLst/>
              <a:rect l="l" t="t" r="r" b="b"/>
              <a:pathLst>
                <a:path w="161" h="347">
                  <a:moveTo>
                    <a:pt x="42" y="114"/>
                  </a:moveTo>
                  <a:cubicBezTo>
                    <a:pt x="10" y="284"/>
                    <a:pt x="14" y="259"/>
                    <a:pt x="0" y="332"/>
                  </a:cubicBezTo>
                  <a:cubicBezTo>
                    <a:pt x="20" y="337"/>
                    <a:pt x="41" y="342"/>
                    <a:pt x="61" y="347"/>
                  </a:cubicBezTo>
                  <a:cubicBezTo>
                    <a:pt x="90" y="278"/>
                    <a:pt x="61" y="335"/>
                    <a:pt x="149" y="140"/>
                  </a:cubicBezTo>
                  <a:cubicBezTo>
                    <a:pt x="173" y="90"/>
                    <a:pt x="159" y="9"/>
                    <a:pt x="134" y="0"/>
                  </a:cubicBezTo>
                  <a:cubicBezTo>
                    <a:pt x="118" y="-5"/>
                    <a:pt x="54" y="44"/>
                    <a:pt x="42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Voľný tvar: obrazec 767"/>
            <p:cNvSpPr/>
            <p:nvPr/>
          </p:nvSpPr>
          <p:spPr>
            <a:xfrm>
              <a:off x="9090000" y="4770000"/>
              <a:ext cx="77760" cy="155160"/>
            </a:xfrm>
            <a:custGeom>
              <a:avLst/>
              <a:gdLst/>
              <a:ahLst/>
              <a:cxnLst/>
              <a:rect l="l" t="t" r="r" b="b"/>
              <a:pathLst>
                <a:path w="223" h="438">
                  <a:moveTo>
                    <a:pt x="203" y="192"/>
                  </a:moveTo>
                  <a:cubicBezTo>
                    <a:pt x="211" y="367"/>
                    <a:pt x="216" y="341"/>
                    <a:pt x="223" y="416"/>
                  </a:cubicBezTo>
                  <a:cubicBezTo>
                    <a:pt x="192" y="423"/>
                    <a:pt x="162" y="431"/>
                    <a:pt x="131" y="438"/>
                  </a:cubicBezTo>
                  <a:cubicBezTo>
                    <a:pt x="94" y="372"/>
                    <a:pt x="136" y="422"/>
                    <a:pt x="18" y="238"/>
                  </a:cubicBezTo>
                  <a:cubicBezTo>
                    <a:pt x="-26" y="170"/>
                    <a:pt x="22" y="11"/>
                    <a:pt x="47" y="0"/>
                  </a:cubicBezTo>
                  <a:cubicBezTo>
                    <a:pt x="64" y="-4"/>
                    <a:pt x="200" y="102"/>
                    <a:pt x="203" y="19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Voľný tvar: obrazec 768"/>
            <p:cNvSpPr/>
            <p:nvPr/>
          </p:nvSpPr>
          <p:spPr>
            <a:xfrm>
              <a:off x="9105480" y="4801680"/>
              <a:ext cx="55800" cy="123120"/>
            </a:xfrm>
            <a:custGeom>
              <a:avLst/>
              <a:gdLst/>
              <a:ahLst/>
              <a:cxnLst/>
              <a:rect l="l" t="t" r="r" b="b"/>
              <a:pathLst>
                <a:path w="162" h="349">
                  <a:moveTo>
                    <a:pt x="121" y="114"/>
                  </a:moveTo>
                  <a:cubicBezTo>
                    <a:pt x="152" y="284"/>
                    <a:pt x="148" y="259"/>
                    <a:pt x="162" y="332"/>
                  </a:cubicBezTo>
                  <a:cubicBezTo>
                    <a:pt x="142" y="337"/>
                    <a:pt x="123" y="343"/>
                    <a:pt x="103" y="349"/>
                  </a:cubicBezTo>
                  <a:cubicBezTo>
                    <a:pt x="73" y="280"/>
                    <a:pt x="103" y="337"/>
                    <a:pt x="13" y="142"/>
                  </a:cubicBezTo>
                  <a:cubicBezTo>
                    <a:pt x="-11" y="90"/>
                    <a:pt x="1" y="9"/>
                    <a:pt x="28" y="0"/>
                  </a:cubicBezTo>
                  <a:cubicBezTo>
                    <a:pt x="44" y="-5"/>
                    <a:pt x="107" y="44"/>
                    <a:pt x="121" y="114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Voľný tvar: obrazec 769"/>
            <p:cNvSpPr/>
            <p:nvPr/>
          </p:nvSpPr>
          <p:spPr>
            <a:xfrm>
              <a:off x="9103320" y="4866120"/>
              <a:ext cx="213840" cy="189720"/>
            </a:xfrm>
            <a:custGeom>
              <a:avLst/>
              <a:gdLst/>
              <a:ahLst/>
              <a:cxnLst/>
              <a:rect l="l" t="t" r="r" b="b"/>
              <a:pathLst>
                <a:path w="601" h="534">
                  <a:moveTo>
                    <a:pt x="301" y="0"/>
                  </a:moveTo>
                  <a:cubicBezTo>
                    <a:pt x="466" y="0"/>
                    <a:pt x="542" y="71"/>
                    <a:pt x="542" y="171"/>
                  </a:cubicBezTo>
                  <a:cubicBezTo>
                    <a:pt x="542" y="254"/>
                    <a:pt x="666" y="378"/>
                    <a:pt x="555" y="459"/>
                  </a:cubicBezTo>
                  <a:cubicBezTo>
                    <a:pt x="500" y="499"/>
                    <a:pt x="409" y="534"/>
                    <a:pt x="301" y="534"/>
                  </a:cubicBezTo>
                  <a:cubicBezTo>
                    <a:pt x="193" y="534"/>
                    <a:pt x="101" y="499"/>
                    <a:pt x="46" y="459"/>
                  </a:cubicBezTo>
                  <a:cubicBezTo>
                    <a:pt x="-65" y="376"/>
                    <a:pt x="59" y="254"/>
                    <a:pt x="59" y="171"/>
                  </a:cubicBezTo>
                  <a:cubicBezTo>
                    <a:pt x="59" y="71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Voľný tvar: obrazec 770"/>
            <p:cNvSpPr/>
            <p:nvPr/>
          </p:nvSpPr>
          <p:spPr>
            <a:xfrm>
              <a:off x="9116280" y="4892400"/>
              <a:ext cx="186480" cy="156960"/>
            </a:xfrm>
            <a:custGeom>
              <a:avLst/>
              <a:gdLst/>
              <a:ahLst/>
              <a:cxnLst/>
              <a:rect l="l" t="t" r="r" b="b"/>
              <a:pathLst>
                <a:path w="525" h="443">
                  <a:moveTo>
                    <a:pt x="286" y="15"/>
                  </a:moveTo>
                  <a:cubicBezTo>
                    <a:pt x="271" y="-5"/>
                    <a:pt x="257" y="-5"/>
                    <a:pt x="244" y="15"/>
                  </a:cubicBezTo>
                  <a:cubicBezTo>
                    <a:pt x="208" y="60"/>
                    <a:pt x="155" y="156"/>
                    <a:pt x="151" y="236"/>
                  </a:cubicBezTo>
                  <a:cubicBezTo>
                    <a:pt x="89" y="228"/>
                    <a:pt x="19" y="231"/>
                    <a:pt x="4" y="265"/>
                  </a:cubicBezTo>
                  <a:cubicBezTo>
                    <a:pt x="-24" y="331"/>
                    <a:pt x="107" y="443"/>
                    <a:pt x="263" y="443"/>
                  </a:cubicBezTo>
                  <a:cubicBezTo>
                    <a:pt x="420" y="443"/>
                    <a:pt x="549" y="331"/>
                    <a:pt x="522" y="265"/>
                  </a:cubicBezTo>
                  <a:cubicBezTo>
                    <a:pt x="510" y="231"/>
                    <a:pt x="439" y="228"/>
                    <a:pt x="378" y="236"/>
                  </a:cubicBezTo>
                  <a:cubicBezTo>
                    <a:pt x="375" y="156"/>
                    <a:pt x="320" y="60"/>
                    <a:pt x="286" y="1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Voľný tvar: obrazec 771"/>
            <p:cNvSpPr/>
            <p:nvPr/>
          </p:nvSpPr>
          <p:spPr>
            <a:xfrm>
              <a:off x="9166680" y="5006520"/>
              <a:ext cx="86760" cy="30240"/>
            </a:xfrm>
            <a:custGeom>
              <a:avLst/>
              <a:gdLst/>
              <a:ahLst/>
              <a:cxnLst/>
              <a:rect l="l" t="t" r="r" b="b"/>
              <a:pathLst>
                <a:path w="248" h="91">
                  <a:moveTo>
                    <a:pt x="198" y="32"/>
                  </a:moveTo>
                  <a:cubicBezTo>
                    <a:pt x="180" y="34"/>
                    <a:pt x="160" y="29"/>
                    <a:pt x="146" y="19"/>
                  </a:cubicBezTo>
                  <a:cubicBezTo>
                    <a:pt x="137" y="14"/>
                    <a:pt x="131" y="8"/>
                    <a:pt x="124" y="0"/>
                  </a:cubicBezTo>
                  <a:cubicBezTo>
                    <a:pt x="119" y="8"/>
                    <a:pt x="111" y="14"/>
                    <a:pt x="103" y="19"/>
                  </a:cubicBezTo>
                  <a:cubicBezTo>
                    <a:pt x="86" y="29"/>
                    <a:pt x="68" y="35"/>
                    <a:pt x="50" y="32"/>
                  </a:cubicBezTo>
                  <a:cubicBezTo>
                    <a:pt x="32" y="32"/>
                    <a:pt x="15" y="26"/>
                    <a:pt x="1" y="14"/>
                  </a:cubicBezTo>
                  <a:cubicBezTo>
                    <a:pt x="-7" y="8"/>
                    <a:pt x="36" y="91"/>
                    <a:pt x="124" y="91"/>
                  </a:cubicBezTo>
                  <a:cubicBezTo>
                    <a:pt x="213" y="91"/>
                    <a:pt x="256" y="8"/>
                    <a:pt x="247" y="14"/>
                  </a:cubicBezTo>
                  <a:cubicBezTo>
                    <a:pt x="234" y="25"/>
                    <a:pt x="216" y="31"/>
                    <a:pt x="198" y="3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Voľný tvar: obrazec 772"/>
            <p:cNvSpPr/>
            <p:nvPr/>
          </p:nvSpPr>
          <p:spPr>
            <a:xfrm>
              <a:off x="9235080" y="4915800"/>
              <a:ext cx="50040" cy="60840"/>
            </a:xfrm>
            <a:custGeom>
              <a:avLst/>
              <a:gdLst/>
              <a:ahLst/>
              <a:cxnLst/>
              <a:rect l="l" t="t" r="r" b="b"/>
              <a:pathLst>
                <a:path w="146" h="176">
                  <a:moveTo>
                    <a:pt x="50" y="5"/>
                  </a:moveTo>
                  <a:cubicBezTo>
                    <a:pt x="99" y="-16"/>
                    <a:pt x="133" y="33"/>
                    <a:pt x="140" y="60"/>
                  </a:cubicBezTo>
                  <a:cubicBezTo>
                    <a:pt x="154" y="100"/>
                    <a:pt x="137" y="145"/>
                    <a:pt x="133" y="154"/>
                  </a:cubicBezTo>
                  <a:cubicBezTo>
                    <a:pt x="129" y="162"/>
                    <a:pt x="93" y="193"/>
                    <a:pt x="12" y="163"/>
                  </a:cubicBezTo>
                  <a:cubicBezTo>
                    <a:pt x="14" y="163"/>
                    <a:pt x="-7" y="119"/>
                    <a:pt x="2" y="76"/>
                  </a:cubicBezTo>
                  <a:cubicBezTo>
                    <a:pt x="18" y="53"/>
                    <a:pt x="8" y="21"/>
                    <a:pt x="50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Voľný tvar: obrazec 773"/>
            <p:cNvSpPr/>
            <p:nvPr/>
          </p:nvSpPr>
          <p:spPr>
            <a:xfrm>
              <a:off x="9236160" y="4912920"/>
              <a:ext cx="52200" cy="65520"/>
            </a:xfrm>
            <a:custGeom>
              <a:avLst/>
              <a:gdLst/>
              <a:ahLst/>
              <a:cxnLst/>
              <a:rect l="l" t="t" r="r" b="b"/>
              <a:pathLst>
                <a:path w="152" h="189">
                  <a:moveTo>
                    <a:pt x="18" y="30"/>
                  </a:moveTo>
                  <a:cubicBezTo>
                    <a:pt x="25" y="22"/>
                    <a:pt x="31" y="15"/>
                    <a:pt x="39" y="10"/>
                  </a:cubicBezTo>
                  <a:cubicBezTo>
                    <a:pt x="43" y="7"/>
                    <a:pt x="48" y="5"/>
                    <a:pt x="52" y="4"/>
                  </a:cubicBezTo>
                  <a:cubicBezTo>
                    <a:pt x="58" y="2"/>
                    <a:pt x="63" y="1"/>
                    <a:pt x="67" y="1"/>
                  </a:cubicBezTo>
                  <a:cubicBezTo>
                    <a:pt x="87" y="-3"/>
                    <a:pt x="107" y="7"/>
                    <a:pt x="120" y="20"/>
                  </a:cubicBezTo>
                  <a:cubicBezTo>
                    <a:pt x="133" y="33"/>
                    <a:pt x="144" y="52"/>
                    <a:pt x="149" y="72"/>
                  </a:cubicBezTo>
                  <a:cubicBezTo>
                    <a:pt x="154" y="92"/>
                    <a:pt x="152" y="113"/>
                    <a:pt x="148" y="134"/>
                  </a:cubicBezTo>
                  <a:cubicBezTo>
                    <a:pt x="146" y="143"/>
                    <a:pt x="143" y="153"/>
                    <a:pt x="137" y="162"/>
                  </a:cubicBezTo>
                  <a:cubicBezTo>
                    <a:pt x="137" y="163"/>
                    <a:pt x="137" y="164"/>
                    <a:pt x="136" y="165"/>
                  </a:cubicBezTo>
                  <a:cubicBezTo>
                    <a:pt x="136" y="167"/>
                    <a:pt x="136" y="169"/>
                    <a:pt x="136" y="171"/>
                  </a:cubicBezTo>
                  <a:cubicBezTo>
                    <a:pt x="136" y="171"/>
                    <a:pt x="135" y="171"/>
                    <a:pt x="134" y="172"/>
                  </a:cubicBezTo>
                  <a:cubicBezTo>
                    <a:pt x="133" y="174"/>
                    <a:pt x="131" y="175"/>
                    <a:pt x="128" y="177"/>
                  </a:cubicBezTo>
                  <a:cubicBezTo>
                    <a:pt x="124" y="180"/>
                    <a:pt x="120" y="181"/>
                    <a:pt x="115" y="184"/>
                  </a:cubicBezTo>
                  <a:cubicBezTo>
                    <a:pt x="97" y="190"/>
                    <a:pt x="79" y="190"/>
                    <a:pt x="61" y="188"/>
                  </a:cubicBezTo>
                  <a:cubicBezTo>
                    <a:pt x="43" y="185"/>
                    <a:pt x="27" y="180"/>
                    <a:pt x="10" y="172"/>
                  </a:cubicBezTo>
                  <a:cubicBezTo>
                    <a:pt x="27" y="175"/>
                    <a:pt x="44" y="180"/>
                    <a:pt x="61" y="180"/>
                  </a:cubicBezTo>
                  <a:cubicBezTo>
                    <a:pt x="77" y="180"/>
                    <a:pt x="95" y="178"/>
                    <a:pt x="110" y="172"/>
                  </a:cubicBezTo>
                  <a:cubicBezTo>
                    <a:pt x="113" y="171"/>
                    <a:pt x="116" y="168"/>
                    <a:pt x="120" y="165"/>
                  </a:cubicBezTo>
                  <a:cubicBezTo>
                    <a:pt x="122" y="163"/>
                    <a:pt x="124" y="163"/>
                    <a:pt x="124" y="162"/>
                  </a:cubicBezTo>
                  <a:cubicBezTo>
                    <a:pt x="124" y="161"/>
                    <a:pt x="124" y="160"/>
                    <a:pt x="125" y="159"/>
                  </a:cubicBezTo>
                  <a:cubicBezTo>
                    <a:pt x="128" y="150"/>
                    <a:pt x="130" y="141"/>
                    <a:pt x="133" y="134"/>
                  </a:cubicBezTo>
                  <a:cubicBezTo>
                    <a:pt x="136" y="115"/>
                    <a:pt x="137" y="97"/>
                    <a:pt x="133" y="80"/>
                  </a:cubicBezTo>
                  <a:cubicBezTo>
                    <a:pt x="130" y="63"/>
                    <a:pt x="120" y="48"/>
                    <a:pt x="109" y="36"/>
                  </a:cubicBezTo>
                  <a:cubicBezTo>
                    <a:pt x="97" y="26"/>
                    <a:pt x="82" y="17"/>
                    <a:pt x="67" y="19"/>
                  </a:cubicBezTo>
                  <a:cubicBezTo>
                    <a:pt x="64" y="19"/>
                    <a:pt x="60" y="18"/>
                    <a:pt x="56" y="20"/>
                  </a:cubicBezTo>
                  <a:cubicBezTo>
                    <a:pt x="53" y="22"/>
                    <a:pt x="48" y="22"/>
                    <a:pt x="45" y="23"/>
                  </a:cubicBezTo>
                  <a:cubicBezTo>
                    <a:pt x="36" y="27"/>
                    <a:pt x="30" y="32"/>
                    <a:pt x="25" y="39"/>
                  </a:cubicBezTo>
                  <a:cubicBezTo>
                    <a:pt x="14" y="48"/>
                    <a:pt x="5" y="66"/>
                    <a:pt x="0" y="85"/>
                  </a:cubicBezTo>
                  <a:cubicBezTo>
                    <a:pt x="0" y="66"/>
                    <a:pt x="6" y="47"/>
                    <a:pt x="18" y="3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Voľný tvar: obrazec 774"/>
            <p:cNvSpPr/>
            <p:nvPr/>
          </p:nvSpPr>
          <p:spPr>
            <a:xfrm>
              <a:off x="924336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3" y="72"/>
                    <a:pt x="79" y="80"/>
                  </a:cubicBezTo>
                  <a:cubicBezTo>
                    <a:pt x="75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79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Voľný tvar: obrazec 775"/>
            <p:cNvSpPr/>
            <p:nvPr/>
          </p:nvSpPr>
          <p:spPr>
            <a:xfrm>
              <a:off x="9135360" y="4915800"/>
              <a:ext cx="49680" cy="60840"/>
            </a:xfrm>
            <a:custGeom>
              <a:avLst/>
              <a:gdLst/>
              <a:ahLst/>
              <a:cxnLst/>
              <a:rect l="l" t="t" r="r" b="b"/>
              <a:pathLst>
                <a:path w="145" h="176">
                  <a:moveTo>
                    <a:pt x="95" y="5"/>
                  </a:moveTo>
                  <a:cubicBezTo>
                    <a:pt x="46" y="-16"/>
                    <a:pt x="13" y="33"/>
                    <a:pt x="5" y="60"/>
                  </a:cubicBezTo>
                  <a:cubicBezTo>
                    <a:pt x="-8" y="100"/>
                    <a:pt x="8" y="145"/>
                    <a:pt x="13" y="154"/>
                  </a:cubicBezTo>
                  <a:cubicBezTo>
                    <a:pt x="17" y="162"/>
                    <a:pt x="52" y="193"/>
                    <a:pt x="133" y="163"/>
                  </a:cubicBezTo>
                  <a:cubicBezTo>
                    <a:pt x="131" y="163"/>
                    <a:pt x="151" y="119"/>
                    <a:pt x="143" y="76"/>
                  </a:cubicBezTo>
                  <a:cubicBezTo>
                    <a:pt x="127" y="53"/>
                    <a:pt x="138" y="21"/>
                    <a:pt x="95" y="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Voľný tvar: obrazec 776"/>
            <p:cNvSpPr/>
            <p:nvPr/>
          </p:nvSpPr>
          <p:spPr>
            <a:xfrm>
              <a:off x="9131400" y="4913280"/>
              <a:ext cx="52920" cy="64800"/>
            </a:xfrm>
            <a:custGeom>
              <a:avLst/>
              <a:gdLst/>
              <a:ahLst/>
              <a:cxnLst/>
              <a:rect l="l" t="t" r="r" b="b"/>
              <a:pathLst>
                <a:path w="154" h="187">
                  <a:moveTo>
                    <a:pt x="129" y="35"/>
                  </a:moveTo>
                  <a:cubicBezTo>
                    <a:pt x="123" y="29"/>
                    <a:pt x="116" y="24"/>
                    <a:pt x="109" y="21"/>
                  </a:cubicBezTo>
                  <a:cubicBezTo>
                    <a:pt x="106" y="19"/>
                    <a:pt x="101" y="18"/>
                    <a:pt x="98" y="18"/>
                  </a:cubicBezTo>
                  <a:cubicBezTo>
                    <a:pt x="95" y="16"/>
                    <a:pt x="90" y="16"/>
                    <a:pt x="86" y="16"/>
                  </a:cubicBezTo>
                  <a:cubicBezTo>
                    <a:pt x="71" y="16"/>
                    <a:pt x="55" y="22"/>
                    <a:pt x="45" y="34"/>
                  </a:cubicBezTo>
                  <a:cubicBezTo>
                    <a:pt x="34" y="46"/>
                    <a:pt x="23" y="62"/>
                    <a:pt x="20" y="77"/>
                  </a:cubicBezTo>
                  <a:cubicBezTo>
                    <a:pt x="17" y="94"/>
                    <a:pt x="17" y="112"/>
                    <a:pt x="20" y="131"/>
                  </a:cubicBezTo>
                  <a:cubicBezTo>
                    <a:pt x="22" y="139"/>
                    <a:pt x="26" y="149"/>
                    <a:pt x="29" y="155"/>
                  </a:cubicBezTo>
                  <a:cubicBezTo>
                    <a:pt x="30" y="156"/>
                    <a:pt x="30" y="158"/>
                    <a:pt x="31" y="159"/>
                  </a:cubicBezTo>
                  <a:cubicBezTo>
                    <a:pt x="32" y="161"/>
                    <a:pt x="34" y="161"/>
                    <a:pt x="34" y="162"/>
                  </a:cubicBezTo>
                  <a:cubicBezTo>
                    <a:pt x="37" y="164"/>
                    <a:pt x="41" y="167"/>
                    <a:pt x="44" y="169"/>
                  </a:cubicBezTo>
                  <a:cubicBezTo>
                    <a:pt x="59" y="176"/>
                    <a:pt x="75" y="179"/>
                    <a:pt x="93" y="177"/>
                  </a:cubicBezTo>
                  <a:cubicBezTo>
                    <a:pt x="109" y="177"/>
                    <a:pt x="127" y="174"/>
                    <a:pt x="144" y="169"/>
                  </a:cubicBezTo>
                  <a:cubicBezTo>
                    <a:pt x="127" y="177"/>
                    <a:pt x="111" y="182"/>
                    <a:pt x="93" y="186"/>
                  </a:cubicBezTo>
                  <a:cubicBezTo>
                    <a:pt x="75" y="189"/>
                    <a:pt x="57" y="187"/>
                    <a:pt x="38" y="180"/>
                  </a:cubicBezTo>
                  <a:cubicBezTo>
                    <a:pt x="34" y="179"/>
                    <a:pt x="31" y="177"/>
                    <a:pt x="26" y="174"/>
                  </a:cubicBezTo>
                  <a:cubicBezTo>
                    <a:pt x="23" y="173"/>
                    <a:pt x="20" y="171"/>
                    <a:pt x="19" y="169"/>
                  </a:cubicBezTo>
                  <a:cubicBezTo>
                    <a:pt x="19" y="169"/>
                    <a:pt x="18" y="168"/>
                    <a:pt x="17" y="167"/>
                  </a:cubicBezTo>
                  <a:cubicBezTo>
                    <a:pt x="17" y="167"/>
                    <a:pt x="16" y="166"/>
                    <a:pt x="16" y="165"/>
                  </a:cubicBezTo>
                  <a:lnTo>
                    <a:pt x="16" y="164"/>
                  </a:lnTo>
                  <a:cubicBezTo>
                    <a:pt x="15" y="163"/>
                    <a:pt x="15" y="163"/>
                    <a:pt x="14" y="162"/>
                  </a:cubicBezTo>
                  <a:cubicBezTo>
                    <a:pt x="11" y="152"/>
                    <a:pt x="8" y="143"/>
                    <a:pt x="4" y="134"/>
                  </a:cubicBezTo>
                  <a:cubicBezTo>
                    <a:pt x="-1" y="114"/>
                    <a:pt x="-1" y="94"/>
                    <a:pt x="2" y="72"/>
                  </a:cubicBezTo>
                  <a:cubicBezTo>
                    <a:pt x="8" y="53"/>
                    <a:pt x="19" y="34"/>
                    <a:pt x="32" y="21"/>
                  </a:cubicBezTo>
                  <a:cubicBezTo>
                    <a:pt x="47" y="7"/>
                    <a:pt x="65" y="-3"/>
                    <a:pt x="84" y="1"/>
                  </a:cubicBezTo>
                  <a:cubicBezTo>
                    <a:pt x="90" y="1"/>
                    <a:pt x="95" y="3"/>
                    <a:pt x="99" y="4"/>
                  </a:cubicBezTo>
                  <a:cubicBezTo>
                    <a:pt x="104" y="6"/>
                    <a:pt x="108" y="7"/>
                    <a:pt x="113" y="10"/>
                  </a:cubicBezTo>
                  <a:cubicBezTo>
                    <a:pt x="120" y="16"/>
                    <a:pt x="127" y="22"/>
                    <a:pt x="134" y="31"/>
                  </a:cubicBezTo>
                  <a:cubicBezTo>
                    <a:pt x="145" y="44"/>
                    <a:pt x="151" y="64"/>
                    <a:pt x="154" y="84"/>
                  </a:cubicBezTo>
                  <a:cubicBezTo>
                    <a:pt x="148" y="66"/>
                    <a:pt x="142" y="47"/>
                    <a:pt x="129" y="35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Voľný tvar: obrazec 777"/>
            <p:cNvSpPr/>
            <p:nvPr/>
          </p:nvSpPr>
          <p:spPr>
            <a:xfrm>
              <a:off x="9148320" y="4930920"/>
              <a:ext cx="28080" cy="35640"/>
            </a:xfrm>
            <a:custGeom>
              <a:avLst/>
              <a:gdLst/>
              <a:ahLst/>
              <a:cxnLst/>
              <a:rect l="l" t="t" r="r" b="b"/>
              <a:pathLst>
                <a:path w="85" h="106">
                  <a:moveTo>
                    <a:pt x="85" y="53"/>
                  </a:moveTo>
                  <a:cubicBezTo>
                    <a:pt x="85" y="63"/>
                    <a:pt x="84" y="72"/>
                    <a:pt x="80" y="80"/>
                  </a:cubicBezTo>
                  <a:cubicBezTo>
                    <a:pt x="76" y="88"/>
                    <a:pt x="70" y="95"/>
                    <a:pt x="64" y="100"/>
                  </a:cubicBezTo>
                  <a:cubicBezTo>
                    <a:pt x="58" y="104"/>
                    <a:pt x="50" y="106"/>
                    <a:pt x="43" y="106"/>
                  </a:cubicBezTo>
                  <a:cubicBezTo>
                    <a:pt x="35" y="106"/>
                    <a:pt x="28" y="104"/>
                    <a:pt x="21" y="100"/>
                  </a:cubicBezTo>
                  <a:cubicBezTo>
                    <a:pt x="15" y="95"/>
                    <a:pt x="9" y="88"/>
                    <a:pt x="5" y="80"/>
                  </a:cubicBezTo>
                  <a:cubicBezTo>
                    <a:pt x="2" y="72"/>
                    <a:pt x="0" y="63"/>
                    <a:pt x="0" y="53"/>
                  </a:cubicBezTo>
                  <a:cubicBezTo>
                    <a:pt x="0" y="43"/>
                    <a:pt x="2" y="35"/>
                    <a:pt x="5" y="26"/>
                  </a:cubicBezTo>
                  <a:cubicBezTo>
                    <a:pt x="10" y="18"/>
                    <a:pt x="15" y="11"/>
                    <a:pt x="21" y="6"/>
                  </a:cubicBezTo>
                  <a:cubicBezTo>
                    <a:pt x="28" y="2"/>
                    <a:pt x="35" y="0"/>
                    <a:pt x="43" y="0"/>
                  </a:cubicBezTo>
                  <a:cubicBezTo>
                    <a:pt x="50" y="0"/>
                    <a:pt x="58" y="2"/>
                    <a:pt x="64" y="6"/>
                  </a:cubicBezTo>
                  <a:cubicBezTo>
                    <a:pt x="70" y="11"/>
                    <a:pt x="76" y="18"/>
                    <a:pt x="80" y="26"/>
                  </a:cubicBezTo>
                  <a:cubicBezTo>
                    <a:pt x="83" y="35"/>
                    <a:pt x="85" y="43"/>
                    <a:pt x="85" y="53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Voľný tvar: obrazec 778"/>
            <p:cNvSpPr/>
            <p:nvPr/>
          </p:nvSpPr>
          <p:spPr>
            <a:xfrm>
              <a:off x="9195480" y="4998600"/>
              <a:ext cx="28800" cy="23760"/>
            </a:xfrm>
            <a:custGeom>
              <a:avLst/>
              <a:gdLst/>
              <a:ahLst/>
              <a:cxnLst/>
              <a:rect l="l" t="t" r="r" b="b"/>
              <a:pathLst>
                <a:path w="87" h="73">
                  <a:moveTo>
                    <a:pt x="0" y="0"/>
                  </a:moveTo>
                  <a:cubicBezTo>
                    <a:pt x="29" y="0"/>
                    <a:pt x="58" y="0"/>
                    <a:pt x="87" y="0"/>
                  </a:cubicBezTo>
                  <a:cubicBezTo>
                    <a:pt x="87" y="24"/>
                    <a:pt x="87" y="48"/>
                    <a:pt x="87" y="73"/>
                  </a:cubicBezTo>
                  <a:cubicBezTo>
                    <a:pt x="58" y="73"/>
                    <a:pt x="29" y="73"/>
                    <a:pt x="0" y="73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Voľný tvar: obrazec 779"/>
            <p:cNvSpPr/>
            <p:nvPr/>
          </p:nvSpPr>
          <p:spPr>
            <a:xfrm>
              <a:off x="9151560" y="4976640"/>
              <a:ext cx="115560" cy="39960"/>
            </a:xfrm>
            <a:custGeom>
              <a:avLst/>
              <a:gdLst/>
              <a:ahLst/>
              <a:cxnLst/>
              <a:rect l="l" t="t" r="r" b="b"/>
              <a:pathLst>
                <a:path w="328" h="118">
                  <a:moveTo>
                    <a:pt x="248" y="102"/>
                  </a:moveTo>
                  <a:cubicBezTo>
                    <a:pt x="231" y="100"/>
                    <a:pt x="215" y="96"/>
                    <a:pt x="201" y="88"/>
                  </a:cubicBezTo>
                  <a:cubicBezTo>
                    <a:pt x="188" y="80"/>
                    <a:pt x="179" y="68"/>
                    <a:pt x="177" y="56"/>
                  </a:cubicBezTo>
                  <a:cubicBezTo>
                    <a:pt x="173" y="38"/>
                    <a:pt x="170" y="19"/>
                    <a:pt x="166" y="0"/>
                  </a:cubicBezTo>
                  <a:cubicBezTo>
                    <a:pt x="162" y="19"/>
                    <a:pt x="158" y="38"/>
                    <a:pt x="155" y="56"/>
                  </a:cubicBezTo>
                  <a:cubicBezTo>
                    <a:pt x="151" y="69"/>
                    <a:pt x="143" y="80"/>
                    <a:pt x="130" y="88"/>
                  </a:cubicBezTo>
                  <a:cubicBezTo>
                    <a:pt x="117" y="96"/>
                    <a:pt x="100" y="102"/>
                    <a:pt x="84" y="102"/>
                  </a:cubicBezTo>
                  <a:cubicBezTo>
                    <a:pt x="66" y="102"/>
                    <a:pt x="49" y="100"/>
                    <a:pt x="35" y="91"/>
                  </a:cubicBezTo>
                  <a:cubicBezTo>
                    <a:pt x="20" y="84"/>
                    <a:pt x="6" y="73"/>
                    <a:pt x="0" y="58"/>
                  </a:cubicBezTo>
                  <a:cubicBezTo>
                    <a:pt x="2" y="75"/>
                    <a:pt x="12" y="90"/>
                    <a:pt x="27" y="100"/>
                  </a:cubicBezTo>
                  <a:cubicBezTo>
                    <a:pt x="42" y="109"/>
                    <a:pt x="63" y="116"/>
                    <a:pt x="82" y="118"/>
                  </a:cubicBezTo>
                  <a:cubicBezTo>
                    <a:pt x="103" y="119"/>
                    <a:pt x="124" y="115"/>
                    <a:pt x="142" y="105"/>
                  </a:cubicBezTo>
                  <a:cubicBezTo>
                    <a:pt x="151" y="100"/>
                    <a:pt x="158" y="93"/>
                    <a:pt x="164" y="84"/>
                  </a:cubicBezTo>
                  <a:cubicBezTo>
                    <a:pt x="171" y="93"/>
                    <a:pt x="179" y="100"/>
                    <a:pt x="188" y="105"/>
                  </a:cubicBezTo>
                  <a:cubicBezTo>
                    <a:pt x="206" y="115"/>
                    <a:pt x="227" y="119"/>
                    <a:pt x="246" y="118"/>
                  </a:cubicBezTo>
                  <a:cubicBezTo>
                    <a:pt x="265" y="118"/>
                    <a:pt x="287" y="111"/>
                    <a:pt x="302" y="100"/>
                  </a:cubicBezTo>
                  <a:cubicBezTo>
                    <a:pt x="317" y="90"/>
                    <a:pt x="328" y="73"/>
                    <a:pt x="328" y="58"/>
                  </a:cubicBezTo>
                  <a:cubicBezTo>
                    <a:pt x="325" y="71"/>
                    <a:pt x="312" y="83"/>
                    <a:pt x="297" y="91"/>
                  </a:cubicBezTo>
                  <a:cubicBezTo>
                    <a:pt x="282" y="97"/>
                    <a:pt x="264" y="102"/>
                    <a:pt x="248" y="102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Voľný tvar: obrazec 780"/>
            <p:cNvSpPr/>
            <p:nvPr/>
          </p:nvSpPr>
          <p:spPr>
            <a:xfrm>
              <a:off x="9188280" y="4968720"/>
              <a:ext cx="42480" cy="19080"/>
            </a:xfrm>
            <a:custGeom>
              <a:avLst/>
              <a:gdLst/>
              <a:ahLst/>
              <a:cxnLst/>
              <a:rect l="l" t="t" r="r" b="b"/>
              <a:pathLst>
                <a:path w="125" h="60">
                  <a:moveTo>
                    <a:pt x="62" y="0"/>
                  </a:moveTo>
                  <a:cubicBezTo>
                    <a:pt x="51" y="0"/>
                    <a:pt x="16" y="0"/>
                    <a:pt x="4" y="10"/>
                  </a:cubicBezTo>
                  <a:cubicBezTo>
                    <a:pt x="-5" y="16"/>
                    <a:pt x="2" y="32"/>
                    <a:pt x="23" y="48"/>
                  </a:cubicBezTo>
                  <a:cubicBezTo>
                    <a:pt x="38" y="58"/>
                    <a:pt x="51" y="60"/>
                    <a:pt x="61" y="60"/>
                  </a:cubicBezTo>
                  <a:cubicBezTo>
                    <a:pt x="72" y="60"/>
                    <a:pt x="86" y="56"/>
                    <a:pt x="99" y="48"/>
                  </a:cubicBezTo>
                  <a:cubicBezTo>
                    <a:pt x="125" y="32"/>
                    <a:pt x="129" y="16"/>
                    <a:pt x="121" y="10"/>
                  </a:cubicBezTo>
                  <a:cubicBezTo>
                    <a:pt x="110" y="0"/>
                    <a:pt x="74" y="0"/>
                    <a:pt x="62" y="0"/>
                  </a:cubicBezTo>
                  <a:close/>
                </a:path>
              </a:pathLst>
            </a:custGeom>
            <a:solidFill>
              <a:srgbClr val="74B53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2" name="PlaceHolder 1"/>
          <p:cNvSpPr>
            <a:spLocks noGrp="1"/>
          </p:cNvSpPr>
          <p:nvPr>
            <p:ph type="ftr" idx="25"/>
          </p:nvPr>
        </p:nvSpPr>
        <p:spPr>
          <a:xfrm>
            <a:off x="3447360" y="5165280"/>
            <a:ext cx="319248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endParaRPr lang="sk-SK" sz="1400" b="0" strike="noStrike" spc="-1">
              <a:latin typeface="Times New Roman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sldNum" idx="26"/>
          </p:nvPr>
        </p:nvSpPr>
        <p:spPr>
          <a:xfrm>
            <a:off x="722736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B40B21-C4E6-4A6E-803E-1957FE38FF5B}" type="slidenum">
              <a:rPr lang="en-US" sz="1400" b="0" strike="noStrike" spc="-1">
                <a:latin typeface="Arial"/>
              </a:rPr>
              <a:t>‹#›</a:t>
            </a:fld>
            <a:endParaRPr lang="sk-SK" sz="1400" b="0" strike="noStrike" spc="-1">
              <a:latin typeface="Times New Roman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dt" idx="27"/>
          </p:nvPr>
        </p:nvSpPr>
        <p:spPr>
          <a:xfrm>
            <a:off x="504000" y="5165280"/>
            <a:ext cx="234576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sk-SK" sz="1400" b="0" strike="noStrike" spc="-1">
                <a:latin typeface="Times New Roman"/>
              </a:defRPr>
            </a:lvl1pPr>
          </a:lstStyle>
          <a:p>
            <a:r>
              <a:rPr lang="sk-S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7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sk-S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k-S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k-S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3" name="Rectangle 86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240"/>
            <a:ext cx="10080624" cy="5670549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832" y="-1240"/>
            <a:ext cx="6713746" cy="5670550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666" y="-2480"/>
            <a:ext cx="10088285" cy="5671790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5664" y="0"/>
            <a:ext cx="9688792" cy="567055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937026" y="1268371"/>
            <a:ext cx="8212576" cy="22405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strike="noStrike" spc="-1" err="1">
                <a:solidFill>
                  <a:srgbClr val="FFFFFF"/>
                </a:solidFill>
              </a:rPr>
              <a:t>Porovnanie</a:t>
            </a:r>
            <a:r>
              <a:rPr lang="en-US" sz="4000" b="0" strike="noStrike" spc="-1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spracovania</a:t>
            </a:r>
            <a:r>
              <a:rPr lang="en-US" sz="4000" b="0" strike="noStrike" spc="-1">
                <a:solidFill>
                  <a:srgbClr val="FFFFFF"/>
                </a:solidFill>
              </a:rPr>
              <a:t> 3D </a:t>
            </a:r>
            <a:r>
              <a:rPr lang="en-US" sz="4000" b="0" strike="noStrike" spc="-1" err="1">
                <a:solidFill>
                  <a:srgbClr val="FFFFFF"/>
                </a:solidFill>
              </a:rPr>
              <a:t>dát</a:t>
            </a:r>
            <a:r>
              <a:rPr lang="en-US" sz="4000" b="0" strike="noStrike" spc="-1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analytickými</a:t>
            </a:r>
            <a:r>
              <a:rPr lang="en-US" sz="4000" b="0" strike="noStrike" spc="-1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metódami</a:t>
            </a:r>
            <a:r>
              <a:rPr lang="en-US" sz="4000" b="0" strike="noStrike" spc="-1">
                <a:solidFill>
                  <a:srgbClr val="FFFFFF"/>
                </a:solidFill>
              </a:rPr>
              <a:t> a </a:t>
            </a:r>
            <a:r>
              <a:rPr lang="en-US" sz="4000" b="0" strike="noStrike" spc="-1" err="1">
                <a:solidFill>
                  <a:srgbClr val="FFFFFF"/>
                </a:solidFill>
              </a:rPr>
              <a:t>neurónovými</a:t>
            </a:r>
            <a:r>
              <a:rPr lang="en-US" sz="4000" b="0" strike="noStrike" spc="-1">
                <a:solidFill>
                  <a:srgbClr val="FFFFFF"/>
                </a:solidFill>
              </a:rPr>
              <a:t> </a:t>
            </a:r>
            <a:r>
              <a:rPr lang="en-US" sz="4000" b="0" strike="noStrike" spc="-1" err="1">
                <a:solidFill>
                  <a:srgbClr val="FFFFFF"/>
                </a:solidFill>
              </a:rPr>
              <a:t>sieťami</a:t>
            </a:r>
            <a:endParaRPr lang="en-US" sz="4000" b="0" strike="noStrike" spc="-1">
              <a:solidFill>
                <a:srgbClr val="FFFFFF"/>
              </a:solidFill>
            </a:endParaRPr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388230"/>
            <a:ext cx="10090396" cy="328107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PlaceHolder 2"/>
          <p:cNvSpPr>
            <a:spLocks noGrp="1"/>
          </p:cNvSpPr>
          <p:nvPr>
            <p:ph type="subTitle"/>
          </p:nvPr>
        </p:nvSpPr>
        <p:spPr>
          <a:xfrm>
            <a:off x="2595202" y="4687922"/>
            <a:ext cx="8212576" cy="420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500" b="0" strike="noStrike" spc="-1">
                <a:solidFill>
                  <a:srgbClr val="FFFFFF"/>
                </a:solidFill>
              </a:rPr>
              <a:t>Autor </a:t>
            </a:r>
            <a:r>
              <a:rPr lang="en-US" sz="1500" b="0" strike="noStrike" spc="-1" err="1">
                <a:solidFill>
                  <a:srgbClr val="FFFFFF"/>
                </a:solidFill>
              </a:rPr>
              <a:t>práce</a:t>
            </a:r>
            <a:r>
              <a:rPr lang="en-US" sz="1500" b="0" strike="noStrike" spc="-1">
                <a:solidFill>
                  <a:srgbClr val="FFFFFF"/>
                </a:solidFill>
              </a:rPr>
              <a:t>:	Maroš </a:t>
            </a:r>
            <a:r>
              <a:rPr lang="en-US" sz="1500" b="0" strike="noStrike" spc="-1" err="1">
                <a:solidFill>
                  <a:srgbClr val="FFFFFF"/>
                </a:solidFill>
              </a:rPr>
              <a:t>Kocúr</a:t>
            </a:r>
            <a:endParaRPr lang="en-US" sz="1500" b="0" strike="noStrike" spc="-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500" b="0" strike="noStrike" spc="-1" err="1">
                <a:solidFill>
                  <a:srgbClr val="FFFFFF"/>
                </a:solidFill>
              </a:rPr>
              <a:t>Študijný</a:t>
            </a:r>
            <a:r>
              <a:rPr lang="en-US" sz="1500" b="0" strike="noStrike" spc="-1">
                <a:solidFill>
                  <a:srgbClr val="FFFFFF"/>
                </a:solidFill>
              </a:rPr>
              <a:t> program:	</a:t>
            </a:r>
            <a:r>
              <a:rPr lang="en-US" sz="1500" b="0" strike="noStrike" spc="-1" err="1">
                <a:solidFill>
                  <a:srgbClr val="FFFFFF"/>
                </a:solidFill>
              </a:rPr>
              <a:t>robotika</a:t>
            </a:r>
            <a:r>
              <a:rPr lang="en-US" sz="1500" b="0" strike="noStrike" spc="-1">
                <a:solidFill>
                  <a:srgbClr val="FFFFFF"/>
                </a:solidFill>
              </a:rPr>
              <a:t> a </a:t>
            </a:r>
            <a:r>
              <a:rPr lang="en-US" sz="1500" b="0" strike="noStrike" spc="-1" err="1">
                <a:solidFill>
                  <a:srgbClr val="FFFFFF"/>
                </a:solidFill>
              </a:rPr>
              <a:t>kybernetika</a:t>
            </a:r>
            <a:endParaRPr lang="en-US" sz="1500" b="0" strike="noStrike" spc="-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500" b="0" strike="noStrike" spc="-1" err="1">
                <a:solidFill>
                  <a:srgbClr val="FFFFFF"/>
                </a:solidFill>
              </a:rPr>
              <a:t>Vedúci</a:t>
            </a:r>
            <a:r>
              <a:rPr lang="en-US" sz="1500" b="0" strike="noStrike" spc="-1">
                <a:solidFill>
                  <a:srgbClr val="FFFFFF"/>
                </a:solidFill>
              </a:rPr>
              <a:t> </a:t>
            </a:r>
            <a:r>
              <a:rPr lang="en-US" sz="1500" b="0" strike="noStrike" spc="-1" err="1">
                <a:solidFill>
                  <a:srgbClr val="FFFFFF"/>
                </a:solidFill>
              </a:rPr>
              <a:t>práce</a:t>
            </a:r>
            <a:r>
              <a:rPr lang="en-US" sz="1500" b="0" strike="noStrike" spc="-1">
                <a:solidFill>
                  <a:srgbClr val="FFFFFF"/>
                </a:solidFill>
              </a:rPr>
              <a:t>:	Ing. Miroslav Kohút</a:t>
            </a:r>
          </a:p>
        </p:txBody>
      </p:sp>
      <p:pic>
        <p:nvPicPr>
          <p:cNvPr id="2" name="Obrázok 2" descr="Obrázok, na ktorom je logo&#10;&#10;Automaticky generovaný popis">
            <a:extLst>
              <a:ext uri="{FF2B5EF4-FFF2-40B4-BE49-F238E27FC236}">
                <a16:creationId xmlns:a16="http://schemas.microsoft.com/office/drawing/2014/main" id="{62266745-C453-C446-43BD-7BF54E62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86" y="4490148"/>
            <a:ext cx="2982077" cy="1245390"/>
          </a:xfrm>
          <a:prstGeom prst="rect">
            <a:avLst/>
          </a:prstGeom>
        </p:spPr>
      </p:pic>
      <p:pic>
        <p:nvPicPr>
          <p:cNvPr id="4" name="Obrázok 4">
            <a:extLst>
              <a:ext uri="{FF2B5EF4-FFF2-40B4-BE49-F238E27FC236}">
                <a16:creationId xmlns:a16="http://schemas.microsoft.com/office/drawing/2014/main" id="{511FFAB0-C52F-8E43-E0C8-8B549F65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" y="3813271"/>
            <a:ext cx="2604082" cy="2603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spc="-1">
                <a:solidFill>
                  <a:srgbClr val="FFFFFF"/>
                </a:solidFill>
              </a:rPr>
              <a:t>SPFN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D4F95467-97BA-1E41-A1DC-D5DDD4792A6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>
                <a:cs typeface="Arial"/>
              </a:rPr>
              <a:t>10/12</a:t>
            </a:r>
            <a:endParaRPr lang="sk-SK"/>
          </a:p>
        </p:txBody>
      </p:sp>
      <p:pic>
        <p:nvPicPr>
          <p:cNvPr id="2" name="Obrázok 3" descr="Obrázok, na ktorom je šíp&#10;&#10;Automaticky generovaný popis">
            <a:extLst>
              <a:ext uri="{FF2B5EF4-FFF2-40B4-BE49-F238E27FC236}">
                <a16:creationId xmlns:a16="http://schemas.microsoft.com/office/drawing/2014/main" id="{53D87BD3-2B7B-7F31-570F-C7581D4C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30" y="1576050"/>
            <a:ext cx="6000385" cy="3099067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2581F6D5-4455-3C43-44B9-E64E0FA8AC7C}"/>
              </a:ext>
            </a:extLst>
          </p:cNvPr>
          <p:cNvSpPr txBox="1"/>
          <p:nvPr/>
        </p:nvSpPr>
        <p:spPr>
          <a:xfrm>
            <a:off x="416998" y="1606214"/>
            <a:ext cx="27265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k-SK" dirty="0" err="1"/>
              <a:t>PointNet</a:t>
            </a:r>
            <a:r>
              <a:rPr lang="sk-SK" dirty="0"/>
              <a:t>++</a:t>
            </a:r>
          </a:p>
          <a:p>
            <a:pPr marL="742950" lvl="1" indent="-285750">
              <a:buFont typeface="Arial"/>
              <a:buChar char="•"/>
            </a:pPr>
            <a:r>
              <a:rPr lang="sk-SK"/>
              <a:t>Začlenenie</a:t>
            </a:r>
          </a:p>
          <a:p>
            <a:pPr marL="742950" lvl="1" indent="-285750">
              <a:buFont typeface="Arial"/>
              <a:buChar char="•"/>
            </a:pPr>
            <a:r>
              <a:rPr lang="sk-SK"/>
              <a:t>Normály</a:t>
            </a:r>
          </a:p>
          <a:p>
            <a:pPr marL="285750" indent="-285750">
              <a:buFont typeface="Arial"/>
              <a:buChar char="•"/>
            </a:pPr>
            <a:r>
              <a:rPr lang="sk-SK" dirty="0"/>
              <a:t>Odhadnutie modelu</a:t>
            </a:r>
          </a:p>
          <a:p>
            <a:pPr marL="285750" indent="-285750">
              <a:buFont typeface="Arial"/>
              <a:buChar char="•"/>
            </a:pPr>
            <a:r>
              <a:rPr lang="sk-SK" dirty="0"/>
              <a:t>Vypočítanie </a:t>
            </a:r>
            <a:r>
              <a:rPr lang="sk-SK" dirty="0" err="1"/>
              <a:t>odchyliek</a:t>
            </a:r>
            <a:endParaRPr lang="sk-SK" dirty="0"/>
          </a:p>
          <a:p>
            <a:endParaRPr lang="sk-SK"/>
          </a:p>
          <a:p>
            <a:pPr marL="285750" indent="-285750">
              <a:buFont typeface="Arial"/>
              <a:buChar char="•"/>
            </a:pP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574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6" name="Rectangle 85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Porovnanie PCL a SPFN</a:t>
            </a:r>
          </a:p>
        </p:txBody>
      </p:sp>
      <p:pic>
        <p:nvPicPr>
          <p:cNvPr id="850" name="Obrázok 849"/>
          <p:cNvPicPr/>
          <p:nvPr/>
        </p:nvPicPr>
        <p:blipFill>
          <a:blip r:embed="rId2"/>
          <a:stretch/>
        </p:blipFill>
        <p:spPr>
          <a:xfrm>
            <a:off x="815508" y="1803716"/>
            <a:ext cx="4018788" cy="3305453"/>
          </a:xfrm>
          <a:prstGeom prst="rect">
            <a:avLst/>
          </a:prstGeom>
        </p:spPr>
      </p:pic>
      <p:pic>
        <p:nvPicPr>
          <p:cNvPr id="851" name="Obrázok 850"/>
          <p:cNvPicPr/>
          <p:nvPr/>
        </p:nvPicPr>
        <p:blipFill>
          <a:blip r:embed="rId3"/>
          <a:stretch/>
        </p:blipFill>
        <p:spPr>
          <a:xfrm>
            <a:off x="5246327" y="1833804"/>
            <a:ext cx="4018984" cy="3305614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96C9019D-BD5F-76B5-FF2D-8D83F6E245F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/>
              <a:t>11</a:t>
            </a:r>
            <a:r>
              <a:rPr lang="sk-SK">
                <a:cs typeface="Arial"/>
              </a:rPr>
              <a:t>/12</a:t>
            </a:r>
            <a:endParaRPr lang="sk-S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9" name="Rectangle 85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Porovnanie PCL a SPFN</a:t>
            </a:r>
          </a:p>
        </p:txBody>
      </p:sp>
      <p:pic>
        <p:nvPicPr>
          <p:cNvPr id="853" name="Obrázok 852"/>
          <p:cNvPicPr/>
          <p:nvPr/>
        </p:nvPicPr>
        <p:blipFill>
          <a:blip r:embed="rId2"/>
          <a:stretch/>
        </p:blipFill>
        <p:spPr>
          <a:xfrm>
            <a:off x="5090360" y="1664504"/>
            <a:ext cx="4106153" cy="3305453"/>
          </a:xfrm>
          <a:prstGeom prst="rect">
            <a:avLst/>
          </a:prstGeom>
        </p:spPr>
      </p:pic>
      <p:pic>
        <p:nvPicPr>
          <p:cNvPr id="854" name="Obrázok 853"/>
          <p:cNvPicPr/>
          <p:nvPr/>
        </p:nvPicPr>
        <p:blipFill>
          <a:blip r:embed="rId3"/>
          <a:stretch/>
        </p:blipFill>
        <p:spPr>
          <a:xfrm>
            <a:off x="574733" y="1663656"/>
            <a:ext cx="4106353" cy="3305614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FA329FC-6F82-64B8-EEF4-3282CE6B81D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r>
              <a:rPr lang="sk-SK" dirty="0"/>
              <a:t>12</a:t>
            </a:r>
            <a:r>
              <a:rPr lang="sk-SK" dirty="0">
                <a:cs typeface="Arial"/>
              </a:rPr>
              <a:t>/12</a:t>
            </a:r>
            <a:endParaRPr lang="sk-S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0" name="Rectangle 859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1099481" y="947912"/>
            <a:ext cx="7453269" cy="198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Ďakujem za pozornosť</a:t>
            </a:r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3617108"/>
            <a:ext cx="10080630" cy="205344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30880" y="3617108"/>
            <a:ext cx="3349744" cy="2053442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621138"/>
            <a:ext cx="10080611" cy="1615609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3622377"/>
            <a:ext cx="10080624" cy="1669780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2" name="Rectangle 86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543076" y="795568"/>
            <a:ext cx="3958864" cy="365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57" name="Obdĺžnik 856"/>
          <p:cNvSpPr/>
          <p:nvPr/>
        </p:nvSpPr>
        <p:spPr>
          <a:xfrm>
            <a:off x="542286" y="1669515"/>
            <a:ext cx="6598821" cy="392190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1. Vysvetlite, prečo bolo potrebné odfiltrovať šum? (kapitola 3.4.)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5" name="Rectangle 864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80625" cy="567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61159" y="-2542"/>
            <a:ext cx="4487602" cy="1379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 strike="noStrike" spc="-1"/>
              <a:t>Otázky od oponenta</a:t>
            </a:r>
          </a:p>
        </p:txBody>
      </p:sp>
      <p:sp>
        <p:nvSpPr>
          <p:cNvPr id="859" name="Obdĺžnik 858"/>
          <p:cNvSpPr/>
          <p:nvPr/>
        </p:nvSpPr>
        <p:spPr>
          <a:xfrm>
            <a:off x="576081" y="1609996"/>
            <a:ext cx="5268986" cy="29229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2. Čo vyjadruje parameter „alfa“, ktorý spomínate v kapitole 4.2.?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pic>
        <p:nvPicPr>
          <p:cNvPr id="860" name="Obrázok 859"/>
          <p:cNvPicPr/>
          <p:nvPr/>
        </p:nvPicPr>
        <p:blipFill rotWithShape="1">
          <a:blip r:embed="rId2"/>
          <a:srcRect l="17253" r="1" b="1"/>
          <a:stretch/>
        </p:blipFill>
        <p:spPr>
          <a:xfrm>
            <a:off x="5827045" y="806713"/>
            <a:ext cx="3673944" cy="3674073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867" name="Rectangle 86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8" name="Rectangle 86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681980" y="668852"/>
            <a:ext cx="8413875" cy="90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10080623" cy="38181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3370707" cy="38398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Obdĺžnik 861"/>
          <p:cNvSpPr/>
          <p:nvPr/>
        </p:nvSpPr>
        <p:spPr>
          <a:xfrm>
            <a:off x="987544" y="1578088"/>
            <a:ext cx="8111600" cy="1860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1042416">
              <a:spcAft>
                <a:spcPts val="600"/>
              </a:spcAft>
            </a:pPr>
            <a:r>
              <a:rPr lang="sk-SK" sz="2052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3. Akým spôsobom ste namodelovali šum? (kapitola 5.5.)</a:t>
            </a:r>
            <a:endParaRPr lang="sk-SK" sz="1800" b="0" strike="noStrike" spc="-1">
              <a:latin typeface="Arial"/>
            </a:endParaRPr>
          </a:p>
        </p:txBody>
      </p:sp>
      <p:pic>
        <p:nvPicPr>
          <p:cNvPr id="863" name="Obrázok 862"/>
          <p:cNvPicPr/>
          <p:nvPr/>
        </p:nvPicPr>
        <p:blipFill>
          <a:blip r:embed="rId2"/>
          <a:stretch/>
        </p:blipFill>
        <p:spPr>
          <a:xfrm>
            <a:off x="1262038" y="2103172"/>
            <a:ext cx="6530166" cy="287724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7" name="Rectangle 87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322920" y="25782"/>
            <a:ext cx="4284263" cy="1368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 od oponenta</a:t>
            </a:r>
          </a:p>
        </p:txBody>
      </p:sp>
      <p:sp>
        <p:nvSpPr>
          <p:cNvPr id="865" name="Obdĺžnik 864"/>
          <p:cNvSpPr/>
          <p:nvPr/>
        </p:nvSpPr>
        <p:spPr>
          <a:xfrm>
            <a:off x="756048" y="1999665"/>
            <a:ext cx="4284264" cy="28194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strike="noStrike" spc="-1"/>
              <a:t>4. V kapitole 6.1. ste odhadli normály. Čo sú to normály a ako ste ich odhadli?</a:t>
            </a:r>
          </a:p>
          <a:p>
            <a:pPr indent="-228600" algn="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strike="noStrike" spc="-1"/>
          </a:p>
        </p:txBody>
      </p:sp>
      <p:pic>
        <p:nvPicPr>
          <p:cNvPr id="866" name="Obrázok 865"/>
          <p:cNvPicPr/>
          <p:nvPr/>
        </p:nvPicPr>
        <p:blipFill>
          <a:blip r:embed="rId2"/>
          <a:stretch/>
        </p:blipFill>
        <p:spPr>
          <a:xfrm>
            <a:off x="5519142" y="1840652"/>
            <a:ext cx="4099088" cy="1670378"/>
          </a:xfrm>
          <a:prstGeom prst="rect">
            <a:avLst/>
          </a:prstGeom>
        </p:spPr>
      </p:pic>
      <p:sp>
        <p:nvSpPr>
          <p:cNvPr id="878" name="Rectangle 872">
            <a:extLst>
              <a:ext uri="{FF2B5EF4-FFF2-40B4-BE49-F238E27FC236}">
                <a16:creationId xmlns:a16="http://schemas.microsoft.com/office/drawing/2014/main" id="{A344AAA5-41F4-4862-97EF-688D31DC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292512"/>
            <a:ext cx="10080625" cy="377684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Rectangle 874">
            <a:extLst>
              <a:ext uri="{FF2B5EF4-FFF2-40B4-BE49-F238E27FC236}">
                <a16:creationId xmlns:a16="http://schemas.microsoft.com/office/drawing/2014/main" id="{69E1A62C-2AAF-4B3E-8CDB-65E237080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39207" y="5292512"/>
            <a:ext cx="6741416" cy="377683"/>
          </a:xfrm>
          <a:prstGeom prst="rect">
            <a:avLst/>
          </a:prstGeom>
          <a:gradFill>
            <a:gsLst>
              <a:gs pos="0">
                <a:srgbClr val="000000">
                  <a:alpha val="2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4" name="Rectangle 87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81981" y="668852"/>
            <a:ext cx="8413875" cy="90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kern="1200" spc="-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</a:t>
            </a:r>
            <a:r>
              <a:rPr lang="en-US" sz="3300" b="0" strike="noStrike" kern="1200" spc="-1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od </a:t>
            </a:r>
            <a:r>
              <a:rPr lang="en-US" sz="3300" b="0" strike="noStrike" kern="1200" spc="-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oponenta</a:t>
            </a:r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10080623" cy="38181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3474"/>
            <a:ext cx="3370707" cy="38398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Obdĺžnik 867"/>
          <p:cNvSpPr/>
          <p:nvPr/>
        </p:nvSpPr>
        <p:spPr>
          <a:xfrm>
            <a:off x="1486494" y="1578088"/>
            <a:ext cx="7113700" cy="16312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spcAft>
                <a:spcPts val="600"/>
              </a:spcAft>
            </a:pPr>
            <a:r>
              <a:rPr lang="sk-SK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5. Prosím vysvetlite pojem „</a:t>
            </a:r>
            <a:r>
              <a:rPr lang="sk-SK" kern="1200" spc="-1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Structure</a:t>
            </a:r>
            <a:r>
              <a:rPr lang="sk-SK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from</a:t>
            </a:r>
            <a:r>
              <a:rPr lang="sk-SK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Motion</a:t>
            </a:r>
            <a:r>
              <a:rPr lang="sk-SK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sk-SK" kern="1200" spc="-1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pipline</a:t>
            </a:r>
            <a:r>
              <a:rPr lang="sk-SK" kern="1200" spc="-1">
                <a:solidFill>
                  <a:srgbClr val="000000"/>
                </a:solidFill>
                <a:latin typeface="Arial"/>
                <a:ea typeface="+mn-ea"/>
                <a:cs typeface="+mn-cs"/>
              </a:rPr>
              <a:t>“</a:t>
            </a:r>
            <a:endParaRPr lang="sk-SK" b="0" strike="noStrike" spc="-1">
              <a:latin typeface="Arial"/>
            </a:endParaRPr>
          </a:p>
        </p:txBody>
      </p:sp>
      <p:pic>
        <p:nvPicPr>
          <p:cNvPr id="869" name="Obrázok 868"/>
          <p:cNvPicPr/>
          <p:nvPr/>
        </p:nvPicPr>
        <p:blipFill>
          <a:blip r:embed="rId2"/>
          <a:stretch/>
        </p:blipFill>
        <p:spPr>
          <a:xfrm>
            <a:off x="1716015" y="2037130"/>
            <a:ext cx="6197062" cy="294328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5" name="Rectangle 834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0080624" cy="130308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6073" y="0"/>
            <a:ext cx="6395051" cy="1302672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88570" y="-4388570"/>
            <a:ext cx="1303487" cy="100806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5041759" y="242830"/>
            <a:ext cx="8293053" cy="81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spc="-1" err="1">
                <a:solidFill>
                  <a:srgbClr val="FFFFFF"/>
                </a:solidFill>
              </a:rPr>
              <a:t>Ciele</a:t>
            </a:r>
            <a:r>
              <a:rPr lang="en-US" sz="3300" spc="-1">
                <a:solidFill>
                  <a:srgbClr val="FFFFFF"/>
                </a:solidFill>
              </a:rPr>
              <a:t> </a:t>
            </a:r>
            <a:r>
              <a:rPr lang="en-US" sz="3300" spc="-1" err="1">
                <a:solidFill>
                  <a:srgbClr val="FFFFFF"/>
                </a:solidFill>
              </a:rPr>
              <a:t>práce</a:t>
            </a:r>
            <a:endParaRPr lang="sk-SK" err="1"/>
          </a:p>
        </p:txBody>
      </p:sp>
      <p:sp>
        <p:nvSpPr>
          <p:cNvPr id="826" name="PlaceHolder 4"/>
          <p:cNvSpPr/>
          <p:nvPr/>
        </p:nvSpPr>
        <p:spPr>
          <a:xfrm>
            <a:off x="5041140" y="2047860"/>
            <a:ext cx="4903908" cy="12794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Autofit/>
          </a:bodyPr>
          <a:lstStyle/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err="1"/>
              <a:t>Analyzovanie</a:t>
            </a:r>
            <a:r>
              <a:rPr lang="en-US" spc="-1"/>
              <a:t> </a:t>
            </a:r>
            <a:r>
              <a:rPr lang="en-US" spc="-1" err="1"/>
              <a:t>práce</a:t>
            </a:r>
            <a:r>
              <a:rPr lang="en-US" spc="-1"/>
              <a:t> s 3D </a:t>
            </a:r>
            <a:r>
              <a:rPr lang="en-US" spc="-1" err="1"/>
              <a:t>dátami</a:t>
            </a:r>
            <a:endParaRPr lang="en-US" spc="-1"/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err="1"/>
              <a:t>Naštudovať</a:t>
            </a:r>
            <a:r>
              <a:rPr lang="en-US" spc="-1"/>
              <a:t> </a:t>
            </a:r>
            <a:r>
              <a:rPr lang="en-US" spc="-1" err="1"/>
              <a:t>si</a:t>
            </a:r>
            <a:r>
              <a:rPr lang="en-US" spc="-1"/>
              <a:t> </a:t>
            </a:r>
            <a:r>
              <a:rPr lang="en-US" spc="-1" err="1"/>
              <a:t>algoritmus</a:t>
            </a:r>
            <a:r>
              <a:rPr lang="en-US" spc="-1"/>
              <a:t> RANSAC a </a:t>
            </a:r>
            <a:r>
              <a:rPr lang="en-US" spc="-1" err="1"/>
              <a:t>rozširenie</a:t>
            </a:r>
            <a:r>
              <a:rPr lang="en-US" spc="-1"/>
              <a:t> </a:t>
            </a:r>
            <a:r>
              <a:rPr lang="en-US" spc="-1" err="1"/>
              <a:t>pomocou</a:t>
            </a:r>
            <a:r>
              <a:rPr lang="en-US" spc="-1"/>
              <a:t> </a:t>
            </a:r>
            <a:r>
              <a:rPr lang="en-US" spc="-1" err="1"/>
              <a:t>neurónovej</a:t>
            </a:r>
            <a:r>
              <a:rPr lang="en-US" spc="-1"/>
              <a:t> </a:t>
            </a:r>
            <a:r>
              <a:rPr lang="en-US" spc="-1" err="1"/>
              <a:t>siete</a:t>
            </a:r>
            <a:endParaRPr lang="en-US" b="0" strike="noStrike" spc="-1"/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err="1"/>
              <a:t>Implementovať</a:t>
            </a:r>
            <a:r>
              <a:rPr lang="en-US" spc="-1"/>
              <a:t> </a:t>
            </a:r>
            <a:r>
              <a:rPr lang="en-US" spc="-1" err="1"/>
              <a:t>zvolené</a:t>
            </a:r>
            <a:r>
              <a:rPr lang="en-US" spc="-1"/>
              <a:t> </a:t>
            </a:r>
            <a:r>
              <a:rPr lang="en-US" spc="-1" err="1"/>
              <a:t>algoritmy</a:t>
            </a:r>
            <a:endParaRPr lang="en-US" spc="-1"/>
          </a:p>
          <a:p>
            <a:pPr marL="2159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pc="-1" err="1"/>
              <a:t>Otestovať</a:t>
            </a:r>
            <a:r>
              <a:rPr lang="en-US" spc="-1"/>
              <a:t> </a:t>
            </a:r>
            <a:r>
              <a:rPr lang="en-US" spc="-1" err="1"/>
              <a:t>na</a:t>
            </a:r>
            <a:r>
              <a:rPr lang="en-US" spc="-1"/>
              <a:t> 3D </a:t>
            </a:r>
            <a:r>
              <a:rPr lang="en-US" spc="-1" err="1"/>
              <a:t>dátach</a:t>
            </a:r>
            <a:endParaRPr lang="en-US" spc="-1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6D69F0F-AC5D-65FA-B817-C88769413A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/>
              <a:t>2/12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0D08EEBD-3B68-B522-16B2-16162776A017}"/>
              </a:ext>
            </a:extLst>
          </p:cNvPr>
          <p:cNvSpPr txBox="1"/>
          <p:nvPr/>
        </p:nvSpPr>
        <p:spPr>
          <a:xfrm>
            <a:off x="700043" y="1727767"/>
            <a:ext cx="1839476" cy="491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sk-SK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69C00022-75D3-F007-D1AF-CB5C30C103AC}"/>
              </a:ext>
            </a:extLst>
          </p:cNvPr>
          <p:cNvSpPr txBox="1"/>
          <p:nvPr/>
        </p:nvSpPr>
        <p:spPr>
          <a:xfrm>
            <a:off x="610554" y="1973772"/>
            <a:ext cx="41131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k-SK" err="1"/>
              <a:t>Zvyšená</a:t>
            </a:r>
            <a:r>
              <a:rPr lang="sk-SK"/>
              <a:t> potreba vedieť pracovať s 3D dátami</a:t>
            </a:r>
          </a:p>
          <a:p>
            <a:pPr marL="285750" indent="-285750">
              <a:buFont typeface="Arial"/>
              <a:buChar char="•"/>
            </a:pPr>
            <a:r>
              <a:rPr lang="sk-SK"/>
              <a:t>Optimalizovanie procesov a skladov</a:t>
            </a:r>
          </a:p>
          <a:p>
            <a:pPr marL="285750" indent="-285750">
              <a:buFont typeface="Arial"/>
              <a:buChar char="•"/>
            </a:pPr>
            <a:r>
              <a:rPr lang="sk-SK"/>
              <a:t>Rekonštrukcia 3D dát</a:t>
            </a: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A7B0A140-93A9-2D82-94C5-AC62F60E7CF3}"/>
              </a:ext>
            </a:extLst>
          </p:cNvPr>
          <p:cNvSpPr txBox="1">
            <a:spLocks/>
          </p:cNvSpPr>
          <p:nvPr/>
        </p:nvSpPr>
        <p:spPr>
          <a:xfrm>
            <a:off x="771906" y="246089"/>
            <a:ext cx="8293053" cy="81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spc="-1" err="1">
                <a:solidFill>
                  <a:srgbClr val="FFFFFF"/>
                </a:solidFill>
              </a:rPr>
              <a:t>Motivácia</a:t>
            </a:r>
            <a:r>
              <a:rPr lang="en-US" sz="3300" spc="-1">
                <a:solidFill>
                  <a:srgbClr val="FFFFFF"/>
                </a:solidFill>
              </a:rPr>
              <a:t> </a:t>
            </a:r>
            <a:r>
              <a:rPr lang="en-US" sz="3300" spc="-1" err="1">
                <a:solidFill>
                  <a:srgbClr val="FFFFFF"/>
                </a:solidFill>
              </a:rPr>
              <a:t>práce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5" name="Rectangle 834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0080624" cy="130308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6073" y="0"/>
            <a:ext cx="6395051" cy="1302672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88570" y="-4388570"/>
            <a:ext cx="1303487" cy="10080627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1134068" y="250287"/>
            <a:ext cx="8293053" cy="81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strike="noStrike" spc="-1">
                <a:solidFill>
                  <a:srgbClr val="FFFFFF"/>
                </a:solidFill>
              </a:rPr>
              <a:t>Uvedenie do problematiky</a:t>
            </a:r>
          </a:p>
        </p:txBody>
      </p:sp>
      <p:pic>
        <p:nvPicPr>
          <p:cNvPr id="829" name="Obrázok 828"/>
          <p:cNvPicPr/>
          <p:nvPr/>
        </p:nvPicPr>
        <p:blipFill>
          <a:blip r:embed="rId2"/>
          <a:stretch/>
        </p:blipFill>
        <p:spPr>
          <a:xfrm>
            <a:off x="3898825" y="3090651"/>
            <a:ext cx="2497243" cy="2156945"/>
          </a:xfrm>
          <a:prstGeom prst="rect">
            <a:avLst/>
          </a:prstGeom>
        </p:spPr>
      </p:pic>
      <p:pic>
        <p:nvPicPr>
          <p:cNvPr id="830" name="Obrázok 829"/>
          <p:cNvPicPr/>
          <p:nvPr/>
        </p:nvPicPr>
        <p:blipFill>
          <a:blip r:embed="rId3"/>
          <a:stretch/>
        </p:blipFill>
        <p:spPr>
          <a:xfrm>
            <a:off x="6510752" y="3088603"/>
            <a:ext cx="3286363" cy="2145619"/>
          </a:xfrm>
          <a:prstGeom prst="rect">
            <a:avLst/>
          </a:prstGeom>
        </p:spPr>
      </p:pic>
      <p:pic>
        <p:nvPicPr>
          <p:cNvPr id="827" name="Obrázok 826"/>
          <p:cNvPicPr/>
          <p:nvPr/>
        </p:nvPicPr>
        <p:blipFill>
          <a:blip r:embed="rId4"/>
          <a:stretch/>
        </p:blipFill>
        <p:spPr>
          <a:xfrm>
            <a:off x="394950" y="3090802"/>
            <a:ext cx="2853120" cy="2156758"/>
          </a:xfrm>
          <a:prstGeom prst="rect">
            <a:avLst/>
          </a:prstGeom>
        </p:spPr>
      </p:pic>
      <p:pic>
        <p:nvPicPr>
          <p:cNvPr id="828" name="Obrázok 827"/>
          <p:cNvPicPr/>
          <p:nvPr/>
        </p:nvPicPr>
        <p:blipFill>
          <a:blip r:embed="rId5"/>
          <a:stretch/>
        </p:blipFill>
        <p:spPr>
          <a:xfrm>
            <a:off x="348309" y="3089982"/>
            <a:ext cx="2814439" cy="2150631"/>
          </a:xfrm>
          <a:prstGeom prst="rect">
            <a:avLst/>
          </a:prstGeom>
        </p:spPr>
      </p:pic>
      <p:sp>
        <p:nvSpPr>
          <p:cNvPr id="826" name="PlaceHolder 4"/>
          <p:cNvSpPr/>
          <p:nvPr/>
        </p:nvSpPr>
        <p:spPr>
          <a:xfrm>
            <a:off x="492111" y="1414009"/>
            <a:ext cx="7978088" cy="14287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RANSAC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Point Cloud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Neurónové siete  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6D69F0F-AC5D-65FA-B817-C88769413A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/>
              <a:t>3/12</a:t>
            </a:r>
          </a:p>
        </p:txBody>
      </p:sp>
    </p:spTree>
    <p:extLst>
      <p:ext uri="{BB962C8B-B14F-4D97-AF65-F5344CB8AC3E}">
        <p14:creationId xmlns:p14="http://schemas.microsoft.com/office/powerpoint/2010/main" val="31079668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578539" y="292011"/>
            <a:ext cx="5863249" cy="7429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strike="noStrike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Vstupné dáta</a:t>
            </a:r>
          </a:p>
        </p:txBody>
      </p:sp>
      <p:pic>
        <p:nvPicPr>
          <p:cNvPr id="832" name="Obrázok 831"/>
          <p:cNvPicPr/>
          <p:nvPr/>
        </p:nvPicPr>
        <p:blipFill>
          <a:blip r:embed="rId2"/>
          <a:stretch/>
        </p:blipFill>
        <p:spPr>
          <a:xfrm>
            <a:off x="3813404" y="2516466"/>
            <a:ext cx="2615872" cy="1820327"/>
          </a:xfrm>
          <a:prstGeom prst="rect">
            <a:avLst/>
          </a:prstGeom>
        </p:spPr>
      </p:pic>
      <p:pic>
        <p:nvPicPr>
          <p:cNvPr id="833" name="Obrázok 832"/>
          <p:cNvPicPr/>
          <p:nvPr/>
        </p:nvPicPr>
        <p:blipFill>
          <a:blip r:embed="rId3"/>
          <a:stretch/>
        </p:blipFill>
        <p:spPr>
          <a:xfrm>
            <a:off x="6872709" y="2667761"/>
            <a:ext cx="3056107" cy="1674746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576396D-F499-EA3C-D6C0-453FA026E8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 dirty="0">
                <a:cs typeface="Arial"/>
              </a:rPr>
              <a:t>4/12</a:t>
            </a:r>
            <a:endParaRPr lang="sk-SK" dirty="0"/>
          </a:p>
        </p:txBody>
      </p:sp>
      <p:pic>
        <p:nvPicPr>
          <p:cNvPr id="2" name="Obrázok 3" descr="Obrázok, na ktorom je elektronika&#10;&#10;Automaticky generovaný popis">
            <a:extLst>
              <a:ext uri="{FF2B5EF4-FFF2-40B4-BE49-F238E27FC236}">
                <a16:creationId xmlns:a16="http://schemas.microsoft.com/office/drawing/2014/main" id="{8D418FA7-52D0-13D5-ADC5-F34E9CB0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00" y="2712449"/>
            <a:ext cx="2743330" cy="1435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0" name="Rectangle 83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0080622" cy="1315307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709920" cy="1315307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09915" y="0"/>
            <a:ext cx="3370707" cy="1315307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9801" y="0"/>
            <a:ext cx="9700820" cy="132083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134069" y="243539"/>
            <a:ext cx="8182199" cy="854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spc="-1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Vybrané</a:t>
            </a:r>
            <a:r>
              <a:rPr lang="en-US" sz="3300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3300" spc="-1" err="1">
                <a:solidFill>
                  <a:srgbClr val="FFFFFF"/>
                </a:solidFill>
              </a:rPr>
              <a:t>implementácie</a:t>
            </a:r>
            <a:endParaRPr lang="en-US" sz="3300" kern="120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/>
          </p:nvPr>
        </p:nvSpPr>
        <p:spPr>
          <a:xfrm>
            <a:off x="376128" y="1522891"/>
            <a:ext cx="7916269" cy="1072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sz="1600" spc="-1" err="1"/>
              <a:t>Analytická</a:t>
            </a:r>
            <a:r>
              <a:rPr lang="en-US" sz="1600" spc="-1"/>
              <a:t> </a:t>
            </a:r>
            <a:r>
              <a:rPr lang="en-US" sz="1600" spc="-1" err="1"/>
              <a:t>metóda</a:t>
            </a:r>
            <a:r>
              <a:rPr lang="en-US" sz="1600" spc="-1"/>
              <a:t> </a:t>
            </a:r>
            <a:endParaRPr lang="sk-SK"/>
          </a:p>
          <a:p>
            <a:pPr lvl="1"/>
            <a:r>
              <a:rPr lang="en-US" sz="1200" spc="-1"/>
              <a:t>PCL</a:t>
            </a:r>
            <a:endParaRPr lang="en-US"/>
          </a:p>
          <a:p>
            <a:r>
              <a:rPr lang="en-US" sz="1600" spc="-1" err="1"/>
              <a:t>Metóda</a:t>
            </a:r>
            <a:r>
              <a:rPr lang="en-US" sz="1600" spc="-1"/>
              <a:t> </a:t>
            </a:r>
            <a:r>
              <a:rPr lang="en-US" sz="1600" spc="-1" err="1"/>
              <a:t>použitím</a:t>
            </a:r>
            <a:r>
              <a:rPr lang="en-US" sz="1600" spc="-1"/>
              <a:t> </a:t>
            </a:r>
            <a:r>
              <a:rPr lang="en-US" sz="1600" spc="-1" err="1"/>
              <a:t>neurónových</a:t>
            </a:r>
            <a:r>
              <a:rPr lang="en-US" sz="1600" spc="-1"/>
              <a:t> </a:t>
            </a:r>
            <a:r>
              <a:rPr lang="en-US" sz="1600" spc="-1" err="1"/>
              <a:t>sieti</a:t>
            </a:r>
          </a:p>
          <a:p>
            <a:pPr lvl="1"/>
            <a:r>
              <a:rPr lang="en-US" sz="1200" spc="-1"/>
              <a:t>NG-RANSAC</a:t>
            </a:r>
            <a:endParaRPr lang="en-US"/>
          </a:p>
          <a:p>
            <a:pPr lvl="1"/>
            <a:r>
              <a:rPr lang="en-US" sz="1200" spc="-1"/>
              <a:t>SPFN</a:t>
            </a:r>
            <a:endParaRPr lang="en-US" sz="1200" b="0" strike="noStrike" spc="-1"/>
          </a:p>
        </p:txBody>
      </p:sp>
      <p:pic>
        <p:nvPicPr>
          <p:cNvPr id="2" name="Obrázok 2">
            <a:extLst>
              <a:ext uri="{FF2B5EF4-FFF2-40B4-BE49-F238E27FC236}">
                <a16:creationId xmlns:a16="http://schemas.microsoft.com/office/drawing/2014/main" id="{07819520-F326-EEBE-3CE8-7C05B1F1C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0" y="4637750"/>
            <a:ext cx="2743338" cy="884811"/>
          </a:xfrm>
          <a:prstGeom prst="rect">
            <a:avLst/>
          </a:prstGeom>
        </p:spPr>
      </p:pic>
      <p:pic>
        <p:nvPicPr>
          <p:cNvPr id="7" name="Obrázok 7">
            <a:extLst>
              <a:ext uri="{FF2B5EF4-FFF2-40B4-BE49-F238E27FC236}">
                <a16:creationId xmlns:a16="http://schemas.microsoft.com/office/drawing/2014/main" id="{D842366D-11A9-F3DC-C42E-9C6CF44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86" y="1524878"/>
            <a:ext cx="3230735" cy="1882961"/>
          </a:xfrm>
          <a:prstGeom prst="rect">
            <a:avLst/>
          </a:prstGeo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FAB89F6-1BFE-CA81-62E8-CC692AEA9D51}"/>
              </a:ext>
            </a:extLst>
          </p:cNvPr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r>
              <a:rPr lang="sk-SK">
                <a:cs typeface="Arial"/>
              </a:rPr>
              <a:t>5/12</a:t>
            </a:r>
            <a:endParaRPr lang="sk-S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spc="-1">
                <a:solidFill>
                  <a:srgbClr val="FFFFFF"/>
                </a:solidFill>
              </a:rPr>
              <a:t>PCL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2F00ED87-1493-B82B-4F30-C32BA8C3FFD9}"/>
              </a:ext>
            </a:extLst>
          </p:cNvPr>
          <p:cNvSpPr txBox="1"/>
          <p:nvPr/>
        </p:nvSpPr>
        <p:spPr>
          <a:xfrm>
            <a:off x="378282" y="1603918"/>
            <a:ext cx="63551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k-SK"/>
              <a:t>Odfiltruje vzdialené body</a:t>
            </a:r>
          </a:p>
          <a:p>
            <a:pPr marL="285750" indent="-285750">
              <a:buFont typeface="Arial"/>
              <a:buChar char="•"/>
            </a:pPr>
            <a:r>
              <a:rPr lang="sk-SK"/>
              <a:t>Odhadne normály</a:t>
            </a:r>
          </a:p>
          <a:p>
            <a:pPr marL="285750" indent="-285750">
              <a:buFont typeface="Arial"/>
              <a:buChar char="•"/>
            </a:pPr>
            <a:r>
              <a:rPr lang="sk-SK"/>
              <a:t>Nájde rovinu</a:t>
            </a:r>
          </a:p>
          <a:p>
            <a:pPr marL="285750" indent="-285750">
              <a:buFont typeface="Arial"/>
              <a:buChar char="•"/>
            </a:pPr>
            <a:r>
              <a:rPr lang="sk-SK"/>
              <a:t>Nájde tvar</a:t>
            </a:r>
          </a:p>
        </p:txBody>
      </p:sp>
      <p:pic>
        <p:nvPicPr>
          <p:cNvPr id="4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6DCD74CE-A70F-F70C-6845-01C33D26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57" y="2161653"/>
            <a:ext cx="4375733" cy="2736466"/>
          </a:xfrm>
          <a:prstGeom prst="rect">
            <a:avLst/>
          </a:prstGeo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4AE016B4-3BC6-FB7D-2CA4-96C52F9CC6CA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7219625" y="5165280"/>
            <a:ext cx="2345760" cy="388440"/>
          </a:xfrm>
        </p:spPr>
        <p:txBody>
          <a:bodyPr/>
          <a:lstStyle/>
          <a:p>
            <a:r>
              <a:rPr lang="sk-SK" dirty="0"/>
              <a:t>6/12</a:t>
            </a:r>
          </a:p>
        </p:txBody>
      </p:sp>
    </p:spTree>
    <p:extLst>
      <p:ext uri="{BB962C8B-B14F-4D97-AF65-F5344CB8AC3E}">
        <p14:creationId xmlns:p14="http://schemas.microsoft.com/office/powerpoint/2010/main" val="266075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300103" y="245607"/>
            <a:ext cx="9491655" cy="12226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k-SK" sz="4400" spc="-1">
                <a:solidFill>
                  <a:schemeClr val="bg1"/>
                </a:solidFill>
                <a:latin typeface="+mj-lt"/>
                <a:ea typeface="+mj-ea"/>
                <a:cs typeface="Arial"/>
              </a:rPr>
              <a:t>Analytická metóda pomocou PCL </a:t>
            </a:r>
            <a:endParaRPr lang="en-US" sz="4400" spc="-1">
              <a:solidFill>
                <a:schemeClr val="bg1"/>
              </a:solidFill>
              <a:latin typeface="+mj-lt"/>
              <a:ea typeface="+mj-ea"/>
              <a:cs typeface="Arial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b="0" strike="noStrike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E6473D04-E0AA-03CA-0F34-DED3F376217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29869" y="2244633"/>
            <a:ext cx="3806640" cy="2983320"/>
          </a:xfrm>
          <a:prstGeom prst="rect">
            <a:avLst/>
          </a:prstGeom>
          <a:ln w="0">
            <a:noFill/>
          </a:ln>
        </p:spPr>
      </p:pic>
      <p:pic>
        <p:nvPicPr>
          <p:cNvPr id="5" name="Obrázok 4" descr="Obrázok, na ktorom je mapa&#10;&#10;Automaticky generovaný popis">
            <a:extLst>
              <a:ext uri="{FF2B5EF4-FFF2-40B4-BE49-F238E27FC236}">
                <a16:creationId xmlns:a16="http://schemas.microsoft.com/office/drawing/2014/main" id="{559D380E-C48D-ED94-8187-6A5044C67B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3384" y="1540680"/>
            <a:ext cx="3427560" cy="4077360"/>
          </a:xfrm>
          <a:prstGeom prst="rect">
            <a:avLst/>
          </a:prstGeom>
          <a:ln w="0">
            <a:noFill/>
          </a:ln>
        </p:spPr>
      </p:pic>
      <p:pic>
        <p:nvPicPr>
          <p:cNvPr id="7" name="Obrázok 6" descr="Obrázok, na ktorom je diagram&#10;&#10;Automaticky generovaný popis">
            <a:extLst>
              <a:ext uri="{FF2B5EF4-FFF2-40B4-BE49-F238E27FC236}">
                <a16:creationId xmlns:a16="http://schemas.microsoft.com/office/drawing/2014/main" id="{D2619709-A1F7-DB6A-49E6-8699080D57F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13036" y="1820636"/>
            <a:ext cx="4000059" cy="2136314"/>
          </a:xfrm>
          <a:prstGeom prst="rect">
            <a:avLst/>
          </a:prstGeom>
          <a:ln w="0">
            <a:noFill/>
          </a:ln>
        </p:spPr>
      </p:pic>
      <p:pic>
        <p:nvPicPr>
          <p:cNvPr id="9" name="Obrázok 8" descr="Obrázok, na ktorom je diagram&#10;&#10;Automaticky generovaný popis">
            <a:extLst>
              <a:ext uri="{FF2B5EF4-FFF2-40B4-BE49-F238E27FC236}">
                <a16:creationId xmlns:a16="http://schemas.microsoft.com/office/drawing/2014/main" id="{40168DDD-5260-7231-65C1-DC5C96C2447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086253" y="4311455"/>
            <a:ext cx="2846160" cy="617400"/>
          </a:xfrm>
          <a:prstGeom prst="rect">
            <a:avLst/>
          </a:prstGeom>
          <a:ln w="0">
            <a:noFill/>
          </a:ln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130DAF0-89F4-9AE9-5D37-93237C8FD09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>
                <a:cs typeface="Arial"/>
              </a:rPr>
              <a:t>7/12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86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8" name="Rectangle 83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PlaceHolder 3"/>
          <p:cNvSpPr/>
          <p:nvPr/>
        </p:nvSpPr>
        <p:spPr>
          <a:xfrm>
            <a:off x="1177974" y="81732"/>
            <a:ext cx="9491655" cy="12226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spc="-1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Rozšírenie</a:t>
            </a:r>
            <a:r>
              <a:rPr lang="en-US" sz="2800" spc="-1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algoritmu</a:t>
            </a:r>
            <a:r>
              <a:rPr lang="en-US" sz="2800" spc="-1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pomocou</a:t>
            </a:r>
            <a:r>
              <a:rPr lang="en-US" sz="2800" spc="-1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neurónovej</a:t>
            </a:r>
            <a:r>
              <a:rPr lang="en-US" sz="2800" spc="-1">
                <a:solidFill>
                  <a:schemeClr val="bg1"/>
                </a:solidFill>
                <a:latin typeface="+mj-lt"/>
                <a:ea typeface="+mj-ea"/>
                <a:cs typeface="Arial"/>
              </a:rPr>
              <a:t> </a:t>
            </a:r>
            <a:r>
              <a:rPr lang="en-US" sz="2800" spc="-1" err="1">
                <a:solidFill>
                  <a:schemeClr val="bg1"/>
                </a:solidFill>
                <a:latin typeface="+mj-lt"/>
                <a:ea typeface="+mj-ea"/>
                <a:cs typeface="Arial"/>
              </a:rPr>
              <a:t>siete</a:t>
            </a: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BC6E79A6-8A17-8034-6E66-64766B3E73C1}"/>
              </a:ext>
            </a:extLst>
          </p:cNvPr>
          <p:cNvSpPr/>
          <p:nvPr/>
        </p:nvSpPr>
        <p:spPr>
          <a:xfrm>
            <a:off x="333551" y="1651657"/>
            <a:ext cx="6889771" cy="9260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SPFN</a:t>
            </a:r>
          </a:p>
          <a:p>
            <a:pPr marL="21600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/>
              <a:t>NG-RANSAC</a:t>
            </a:r>
          </a:p>
          <a:p>
            <a:pPr marL="432000" lvl="1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1600" b="0" strike="noStrike" spc="-1"/>
              <a:t>camera relocalization</a:t>
            </a:r>
          </a:p>
        </p:txBody>
      </p:sp>
      <p:pic>
        <p:nvPicPr>
          <p:cNvPr id="2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630D656B-F9A5-6872-6D42-DDC31355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80" y="1295247"/>
            <a:ext cx="4924673" cy="1162050"/>
          </a:xfrm>
          <a:prstGeom prst="rect">
            <a:avLst/>
          </a:prstGeom>
        </p:spPr>
      </p:pic>
      <p:pic>
        <p:nvPicPr>
          <p:cNvPr id="3" name="Obrázok 4" descr="Obrázok, na ktorom je text, vnútri&#10;&#10;Automaticky generovaný popis">
            <a:extLst>
              <a:ext uri="{FF2B5EF4-FFF2-40B4-BE49-F238E27FC236}">
                <a16:creationId xmlns:a16="http://schemas.microsoft.com/office/drawing/2014/main" id="{2FF236E5-CA52-4223-2E40-CCA1D4DB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442" y="2466749"/>
            <a:ext cx="4924673" cy="2124075"/>
          </a:xfrm>
          <a:prstGeom prst="rect">
            <a:avLst/>
          </a:prstGeom>
        </p:spPr>
      </p:pic>
      <p:pic>
        <p:nvPicPr>
          <p:cNvPr id="5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058C8587-E360-3041-8BEF-4E479118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71" y="4635942"/>
            <a:ext cx="4924673" cy="1038225"/>
          </a:xfrm>
          <a:prstGeom prst="rect">
            <a:avLst/>
          </a:prstGeom>
        </p:spPr>
      </p:pic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8400918-824A-DC4E-ABBE-DCCB6C52A6F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>
                <a:cs typeface="Arial"/>
              </a:rPr>
              <a:t>8/12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2020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2" name="Rectangle 8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578539" y="292011"/>
            <a:ext cx="5863249" cy="742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b="0" strike="noStrike" spc="-1">
                <a:solidFill>
                  <a:srgbClr val="FFFFFF"/>
                </a:solidFill>
              </a:rPr>
              <a:t>NG-RANSAC a rozšírenie práce s vyhodnotením </a:t>
            </a:r>
            <a:r>
              <a:rPr lang="en-US" sz="2300" spc="-1">
                <a:solidFill>
                  <a:srgbClr val="FFFFFF"/>
                </a:solidFill>
              </a:rPr>
              <a:t>pozície</a:t>
            </a:r>
            <a:r>
              <a:rPr lang="en-US" sz="2300" b="0" strike="noStrike" spc="-1">
                <a:solidFill>
                  <a:srgbClr val="FFFFFF"/>
                </a:solidFill>
              </a:rPr>
              <a:t> kamery</a:t>
            </a:r>
          </a:p>
        </p:txBody>
      </p:sp>
      <p:pic>
        <p:nvPicPr>
          <p:cNvPr id="847" name="Obrázok 846"/>
          <p:cNvPicPr/>
          <p:nvPr/>
        </p:nvPicPr>
        <p:blipFill>
          <a:blip r:embed="rId2"/>
          <a:stretch/>
        </p:blipFill>
        <p:spPr>
          <a:xfrm>
            <a:off x="5038965" y="2170214"/>
            <a:ext cx="4853682" cy="2355688"/>
          </a:xfrm>
          <a:prstGeom prst="rect">
            <a:avLst/>
          </a:prstGeom>
        </p:spPr>
      </p:pic>
      <p:pic>
        <p:nvPicPr>
          <p:cNvPr id="846" name="Obrázok 845"/>
          <p:cNvPicPr/>
          <p:nvPr/>
        </p:nvPicPr>
        <p:blipFill>
          <a:blip r:embed="rId3"/>
          <a:stretch/>
        </p:blipFill>
        <p:spPr>
          <a:xfrm>
            <a:off x="164809" y="2170105"/>
            <a:ext cx="4242501" cy="2354587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9CE2B696-8165-5F9C-1716-3932D1598D7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r>
              <a:rPr lang="sk-SK">
                <a:cs typeface="Arial"/>
              </a:rPr>
              <a:t>9/12</a:t>
            </a:r>
            <a:endParaRPr lang="sk-SK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Vlastná</PresentationFormat>
  <Slides>18</Slides>
  <Notes>0</Notes>
  <HiddenSlides>0</HiddenSlides>
  <ScaleCrop>false</ScaleCrop>
  <HeadingPairs>
    <vt:vector size="4" baseType="variant">
      <vt:variant>
        <vt:lpstr>Motív</vt:lpstr>
      </vt:variant>
      <vt:variant>
        <vt:i4>9</vt:i4>
      </vt:variant>
      <vt:variant>
        <vt:lpstr>Nadpisy snímok</vt:lpstr>
      </vt:variant>
      <vt:variant>
        <vt:i4>18</vt:i4>
      </vt:variant>
    </vt:vector>
  </HeadingPairs>
  <TitlesOfParts>
    <vt:vector size="27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Porovnanie spracovania 3D dát analytickými metódami a neurónovými sieťami</vt:lpstr>
      <vt:lpstr>Ciele práce</vt:lpstr>
      <vt:lpstr>Uvedenie do problematiky</vt:lpstr>
      <vt:lpstr>Prezentácia programu PowerPoint</vt:lpstr>
      <vt:lpstr>Vybrané implementácie</vt:lpstr>
      <vt:lpstr>PCL</vt:lpstr>
      <vt:lpstr>Prezentácia programu PowerPoint</vt:lpstr>
      <vt:lpstr>Prezentácia programu PowerPoint</vt:lpstr>
      <vt:lpstr>NG-RANSAC a rozšírenie práce s vyhodnotením pozície kamery</vt:lpstr>
      <vt:lpstr>SPFN</vt:lpstr>
      <vt:lpstr>Porovnanie PCL a SPFN</vt:lpstr>
      <vt:lpstr>Porovnanie PCL a SPFN</vt:lpstr>
      <vt:lpstr>Ďakujem za pozornosť</vt:lpstr>
      <vt:lpstr>Otázky od oponenta</vt:lpstr>
      <vt:lpstr>Otázky od oponenta</vt:lpstr>
      <vt:lpstr>Otázky od oponenta</vt:lpstr>
      <vt:lpstr>Otázky od oponenta</vt:lpstr>
      <vt:lpstr>Otázky od oponenta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Forestbird</dc:title>
  <dc:subject/>
  <dc:creator/>
  <dc:description/>
  <cp:revision>14</cp:revision>
  <dcterms:created xsi:type="dcterms:W3CDTF">2023-06-11T20:49:42Z</dcterms:created>
  <dcterms:modified xsi:type="dcterms:W3CDTF">2023-06-26T08:26:51Z</dcterms:modified>
  <dc:language>en-US</dc:language>
</cp:coreProperties>
</file>